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8662" autoAdjust="0"/>
  </p:normalViewPr>
  <p:slideViewPr>
    <p:cSldViewPr showGuides="1">
      <p:cViewPr varScale="1">
        <p:scale>
          <a:sx n="74" d="100"/>
          <a:sy n="74" d="100"/>
        </p:scale>
        <p:origin x="12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7A6A1-140E-4053-A62A-AFDAF6E6ECE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B8C0-8F1E-47A8-9B24-9AB8E2F12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4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t>1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288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t>2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806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t>3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923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t>4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903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t>5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22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8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DE7C-CCB6-471C-9199-918A3330795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462E-C2AD-4C62-8C8B-6FC60C644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35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-152400" y="2057399"/>
            <a:ext cx="9448800" cy="2012949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54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-54517" y="2286000"/>
            <a:ext cx="87833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>
              <a:buNone/>
            </a:pPr>
            <a:r>
              <a:rPr lang="hr-HR" sz="5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LIJEPA NAŠA DOMOVINO</a:t>
            </a:r>
          </a:p>
          <a:p>
            <a:pPr algn="r" defTabSz="914400">
              <a:buNone/>
            </a:pPr>
            <a:r>
              <a:rPr lang="hr-HR" sz="5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-analiza pjesme-</a:t>
            </a:r>
            <a:endParaRPr lang="hr-HR" sz="5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88914" y="117475"/>
            <a:ext cx="8539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None/>
            </a:pPr>
            <a:endParaRPr lang="hr-H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buNone/>
            </a:pPr>
            <a:endParaRPr lang="hr-HR" sz="3600" i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buNone/>
            </a:pPr>
            <a:r>
              <a:rPr lang="hr-HR" sz="36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hr-HR" sz="36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opisivanje prirodnih ljepota naše domovine</a:t>
            </a:r>
          </a:p>
          <a:p>
            <a:pPr defTabSz="914400">
              <a:buNone/>
            </a:pPr>
            <a:endParaRPr lang="hr-HR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buNone/>
            </a:pPr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osnovna misao</a:t>
            </a:r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trebamo čuvati našu domovinu, boriti se za njezinu samostalnost i čuvati njezine ljepote</a:t>
            </a:r>
            <a:endParaRPr lang="hr-HR" sz="360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88914" y="117475"/>
            <a:ext cx="8539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None/>
            </a:pPr>
            <a:endParaRPr lang="hr-H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buNone/>
            </a:pPr>
            <a:endParaRPr lang="hr-HR" sz="3600" i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buNone/>
            </a:pPr>
            <a:r>
              <a:rPr lang="hr-HR" sz="36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motivi</a:t>
            </a:r>
            <a:r>
              <a:rPr lang="hr-HR" sz="36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domovina, zemlja, Drava, Sava, Dunav, Hrvat, njive, hrašće, bura</a:t>
            </a:r>
          </a:p>
          <a:p>
            <a:pPr defTabSz="914400">
              <a:buNone/>
            </a:pPr>
            <a:endParaRPr lang="hr-HR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914400">
              <a:buFontTx/>
              <a:buChar char="-"/>
            </a:pPr>
            <a:r>
              <a:rPr lang="hr-HR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pjesničke slike</a:t>
            </a:r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defTabSz="914400"/>
            <a:r>
              <a:rPr lang="hr-H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vidna: „Teci Savo, Dravo, teci”</a:t>
            </a:r>
          </a:p>
          <a:p>
            <a:pPr defTabSz="914400"/>
            <a:r>
              <a:rPr lang="hr-HR" sz="36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6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slušna: „Sinje more svijetu reci”</a:t>
            </a:r>
          </a:p>
          <a:p>
            <a:pPr defTabSz="914400"/>
            <a:r>
              <a:rPr lang="hr-H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dodirna: „Da svoj narod Hrvat ljubi”</a:t>
            </a:r>
            <a:endParaRPr lang="hr-HR" sz="360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88914" y="117475"/>
            <a:ext cx="8539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hr-HR" sz="3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stilska izražajna sredstva:</a:t>
            </a:r>
          </a:p>
          <a:p>
            <a:pPr defTabSz="914400"/>
            <a:r>
              <a:rPr lang="hr-HR" sz="32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a) personifikacija „Sinje more svijetu reci”</a:t>
            </a:r>
          </a:p>
          <a:p>
            <a:pPr defTabSz="914400"/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epitet: lijepa, naša, sinje</a:t>
            </a:r>
          </a:p>
          <a:p>
            <a:pPr defTabSz="914400"/>
            <a:r>
              <a:rPr lang="hr-HR" sz="32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ponavljanje: mila, dok</a:t>
            </a:r>
          </a:p>
          <a:p>
            <a:pPr defTabSz="914400"/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kontrast (suprotnost): mrtvi – živo srce</a:t>
            </a:r>
          </a:p>
          <a:p>
            <a:pPr defTabSz="914400"/>
            <a:r>
              <a:rPr lang="hr-HR" sz="32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metafora: „Oj, junačka zemljo mila”</a:t>
            </a:r>
          </a:p>
          <a:p>
            <a:pPr defTabSz="914400"/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aliteracija: „Mila si nam ti jedina”</a:t>
            </a:r>
          </a:p>
          <a:p>
            <a:pPr defTabSz="914400"/>
            <a:r>
              <a:rPr lang="hr-HR" sz="32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 inverzija: „Oj, junačka zemljo mila”</a:t>
            </a:r>
          </a:p>
          <a:p>
            <a:pPr defTabSz="914400"/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gradacija: „Dok mu njive sunce grije,</a:t>
            </a:r>
          </a:p>
          <a:p>
            <a:pPr defTabSz="914400"/>
            <a:r>
              <a:rPr lang="hr-HR" sz="32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dok mu hrašće bura vije,</a:t>
            </a:r>
          </a:p>
          <a:p>
            <a:pPr defTabSz="914400"/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dok mu mrtve grobak krije,</a:t>
            </a:r>
          </a:p>
          <a:p>
            <a:pPr defTabSz="914400"/>
            <a:r>
              <a:rPr lang="hr-HR" sz="32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dok mu živo srce bije.”</a:t>
            </a:r>
            <a:endParaRPr lang="hr-HR" sz="320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88914" y="117475"/>
            <a:ext cx="8539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None/>
            </a:pPr>
            <a:endParaRPr lang="hr-H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r>
              <a:rPr lang="hr-HR" sz="36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rima: križna (ukrštena)</a:t>
            </a:r>
          </a:p>
          <a:p>
            <a:pPr defTabSz="914400"/>
            <a:r>
              <a:rPr lang="hr-HR" sz="36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vrsta stiha prema broju slogova: 	osmerac</a:t>
            </a:r>
          </a:p>
          <a:p>
            <a:pPr defTabSz="914400"/>
            <a:r>
              <a:rPr lang="hr-HR" sz="36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vrsta stiha: vezani stih</a:t>
            </a:r>
          </a:p>
          <a:p>
            <a:pPr defTabSz="914400"/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vrsta strofe: </a:t>
            </a:r>
            <a:r>
              <a:rPr lang="hr-HR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četverostih</a:t>
            </a:r>
            <a:endParaRPr lang="hr-HR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književna vrsta: lirska domoljubna pjesma (himna)</a:t>
            </a:r>
          </a:p>
          <a:p>
            <a:pPr defTabSz="914400"/>
            <a:r>
              <a:rPr lang="hr-HR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književni </a:t>
            </a:r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rod: lirika </a:t>
            </a:r>
            <a:endParaRPr lang="hr-HR" sz="3600" i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_and_layered_background_with_title_TP1020116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DE0FD2-B1D3-4C12-AEA4-CA59F624FC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Teksturna slojevita pozadina s naslovom</Template>
  <TotalTime>0</TotalTime>
  <Words>79</Words>
  <Application>Microsoft Office PowerPoint</Application>
  <PresentationFormat>Prikaz na zaslonu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Calibri</vt:lpstr>
      <vt:lpstr>Textured_and_layered_background_with_title_TP102011624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2016-06-07T10:25:38Z</dcterms:created>
  <dcterms:modified xsi:type="dcterms:W3CDTF">2016-06-07T10:58:14Z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TC020116339991</vt:lpwstr>
  </property>
</Properties>
</file>