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7" r:id="rId8"/>
    <p:sldId id="261" r:id="rId9"/>
    <p:sldId id="266" r:id="rId10"/>
    <p:sldId id="263" r:id="rId11"/>
    <p:sldId id="268" r:id="rId12"/>
    <p:sldId id="269" r:id="rId13"/>
    <p:sldId id="270" r:id="rId14"/>
    <p:sldId id="276" r:id="rId15"/>
    <p:sldId id="277" r:id="rId16"/>
    <p:sldId id="278" r:id="rId17"/>
    <p:sldId id="271" r:id="rId18"/>
    <p:sldId id="284" r:id="rId19"/>
    <p:sldId id="288" r:id="rId20"/>
    <p:sldId id="272" r:id="rId21"/>
    <p:sldId id="286" r:id="rId22"/>
    <p:sldId id="289" r:id="rId23"/>
    <p:sldId id="274" r:id="rId24"/>
    <p:sldId id="291" r:id="rId25"/>
    <p:sldId id="290" r:id="rId26"/>
    <p:sldId id="275" r:id="rId27"/>
    <p:sldId id="295" r:id="rId28"/>
    <p:sldId id="301" r:id="rId29"/>
    <p:sldId id="293" r:id="rId30"/>
    <p:sldId id="297" r:id="rId31"/>
    <p:sldId id="303" r:id="rId32"/>
    <p:sldId id="294" r:id="rId33"/>
    <p:sldId id="299" r:id="rId34"/>
    <p:sldId id="304" r:id="rId35"/>
    <p:sldId id="305" r:id="rId36"/>
    <p:sldId id="310" r:id="rId37"/>
    <p:sldId id="320" r:id="rId38"/>
    <p:sldId id="306" r:id="rId39"/>
    <p:sldId id="312" r:id="rId40"/>
    <p:sldId id="321" r:id="rId41"/>
    <p:sldId id="307" r:id="rId42"/>
    <p:sldId id="314" r:id="rId43"/>
    <p:sldId id="322" r:id="rId44"/>
    <p:sldId id="308" r:id="rId45"/>
    <p:sldId id="316" r:id="rId46"/>
    <p:sldId id="323" r:id="rId47"/>
    <p:sldId id="309" r:id="rId48"/>
    <p:sldId id="324" r:id="rId49"/>
    <p:sldId id="318" r:id="rId50"/>
    <p:sldId id="325" r:id="rId51"/>
    <p:sldId id="326" r:id="rId52"/>
    <p:sldId id="327" r:id="rId53"/>
    <p:sldId id="328" r:id="rId54"/>
    <p:sldId id="331" r:id="rId55"/>
    <p:sldId id="332" r:id="rId56"/>
    <p:sldId id="329" r:id="rId57"/>
    <p:sldId id="333" r:id="rId58"/>
    <p:sldId id="334" r:id="rId59"/>
    <p:sldId id="330" r:id="rId60"/>
    <p:sldId id="335" r:id="rId61"/>
    <p:sldId id="336" r:id="rId62"/>
    <p:sldId id="337" r:id="rId63"/>
    <p:sldId id="338" r:id="rId64"/>
    <p:sldId id="339" r:id="rId65"/>
    <p:sldId id="340" r:id="rId66"/>
    <p:sldId id="341" r:id="rId67"/>
    <p:sldId id="342" r:id="rId68"/>
    <p:sldId id="343" r:id="rId69"/>
    <p:sldId id="344" r:id="rId70"/>
    <p:sldId id="345" r:id="rId71"/>
    <p:sldId id="346" r:id="rId7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dirty="0" smtClean="0"/>
              <a:t>ž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770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812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2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07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7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279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39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32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265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567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90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D8F3D-3DE0-41F2-A6A9-0B402EEB1CAF}" type="datetimeFigureOut">
              <a:rPr lang="hr-HR" smtClean="0"/>
              <a:t>14.6.2011.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7C77-49E3-4B05-9588-3E4C4FF68E6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1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bg1"/>
                </a:solidFill>
                <a:latin typeface="Harrington" pitchFamily="82" charset="0"/>
              </a:rPr>
              <a:t>Kviz za </a:t>
            </a:r>
            <a:r>
              <a:rPr lang="hr-HR" sz="5400" b="1" dirty="0" smtClean="0">
                <a:solidFill>
                  <a:schemeClr val="bg1"/>
                </a:solidFill>
                <a:latin typeface="Harrington" pitchFamily="82" charset="0"/>
              </a:rPr>
              <a:t>ŠUMOLJUPCE !</a:t>
            </a:r>
            <a:endParaRPr lang="hr-HR" sz="5400" b="1" dirty="0">
              <a:solidFill>
                <a:schemeClr val="bg1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95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Najveća prašuma na svijetu je</a:t>
            </a:r>
            <a:r>
              <a:rPr lang="hr-HR" dirty="0" smtClean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Amazona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Perućica</a:t>
            </a:r>
            <a:endParaRPr lang="hr-HR" b="1" u="sng" dirty="0" smtClean="0"/>
          </a:p>
          <a:p>
            <a:endParaRPr lang="hr-HR" b="1" u="sng" dirty="0" smtClean="0"/>
          </a:p>
          <a:p>
            <a:r>
              <a:rPr lang="hr-HR" b="1" u="sng" dirty="0" smtClean="0">
                <a:hlinkClick r:id="rId3" action="ppaction://hlinksldjump"/>
              </a:rPr>
              <a:t>Spačva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7200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8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50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Najzastupljenija šuma na svijetu </a:t>
            </a:r>
            <a:r>
              <a:rPr lang="hr-HR" dirty="0" smtClean="0"/>
              <a:t>je</a:t>
            </a:r>
            <a:r>
              <a:rPr lang="hr-HR" b="1" dirty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Sibirska i kanadska tajga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Tropska prašuma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4" action="ppaction://hlinksldjump"/>
              </a:rPr>
              <a:t>Tundra</a:t>
            </a:r>
            <a:endParaRPr lang="hr-HR" b="1" u="sng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21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13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pPr marL="0" indent="0">
              <a:buNone/>
            </a:pPr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56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Koji je Hrvatski nacionalni park u Hrvatskoj dobio ime po životinji?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NP Biokovo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NP Yellowstone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NP Risnjak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1674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13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pPr marL="0" indent="0">
              <a:buNone/>
            </a:pPr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89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19256" cy="1733054"/>
          </a:xfrm>
        </p:spPr>
        <p:txBody>
          <a:bodyPr>
            <a:normAutofit fontScale="90000"/>
          </a:bodyPr>
          <a:lstStyle/>
          <a:p>
            <a:r>
              <a:rPr lang="hr-HR" dirty="0"/>
              <a:t>Koliko područja Hrvatske  je pokriveno šumom? 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 </a:t>
            </a:r>
            <a:r>
              <a:rPr lang="hr-HR" b="1" u="sng" dirty="0" smtClean="0">
                <a:hlinkClick r:id="rId2" action="ppaction://hlinksldjump"/>
              </a:rPr>
              <a:t>36%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55 %</a:t>
            </a:r>
          </a:p>
          <a:p>
            <a:endParaRPr lang="hr-HR" b="1" u="sng" dirty="0">
              <a:hlinkClick r:id="rId3" action="ppaction://hlinksldjump"/>
            </a:endParaRPr>
          </a:p>
          <a:p>
            <a:r>
              <a:rPr lang="hr-HR" b="1" u="sng" dirty="0" smtClean="0">
                <a:hlinkClick r:id="rId3" action="ppaction://hlinksldjump"/>
              </a:rPr>
              <a:t>27 %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1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Gdje raste hrast medunac?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U području gorske Hrvatske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U priobalnom području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U brežuljkastom području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1767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13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89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Koliko je kopna u svijetu prekriveno šumama?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2/3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43%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1/3</a:t>
            </a:r>
            <a:endParaRPr lang="hr-HR" b="1" u="sng" dirty="0" smtClean="0"/>
          </a:p>
          <a:p>
            <a:endParaRPr lang="hr-HR" b="1" u="sng" dirty="0" smtClean="0"/>
          </a:p>
          <a:p>
            <a:endParaRPr lang="hr-HR" b="1" u="sng" dirty="0"/>
          </a:p>
          <a:p>
            <a:endParaRPr lang="hr-HR" b="1" u="sng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89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67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89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Najveće jezero u NP Plitvička jezera je</a:t>
            </a:r>
            <a:r>
              <a:rPr lang="hr-HR" dirty="0" smtClean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Galovac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Kozjak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Milino jezero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0694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47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19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Koliko vrsta šuma postoji u Hrvatskoj?</a:t>
            </a:r>
            <a:r>
              <a:rPr lang="hr-HR" b="1" u="sng" dirty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7</a:t>
            </a:r>
            <a:endParaRPr lang="hr-HR" b="1" u="sng" dirty="0" smtClean="0"/>
          </a:p>
          <a:p>
            <a:endParaRPr lang="hr-HR" dirty="0" smtClean="0"/>
          </a:p>
          <a:p>
            <a:r>
              <a:rPr lang="hr-HR" b="1" u="sng" dirty="0" smtClean="0">
                <a:hlinkClick r:id="rId2" action="ppaction://hlinksldjump"/>
              </a:rPr>
              <a:t>12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17</a:t>
            </a:r>
            <a:endParaRPr lang="hr-HR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8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88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47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19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Koliko je stara prašuma u Europi?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Oko 10 000 godina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Oko 9 000 godina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Oko 20 000 godina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268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47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19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Pravi kazuar je nastanjen u tropskim šumama koje države? 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Kuba</a:t>
            </a:r>
            <a:endParaRPr lang="hr-HR" b="1" u="sng" dirty="0" smtClean="0"/>
          </a:p>
          <a:p>
            <a:endParaRPr lang="hr-HR" u="sng" dirty="0"/>
          </a:p>
          <a:p>
            <a:r>
              <a:rPr lang="hr-HR" b="1" u="sng" dirty="0" smtClean="0">
                <a:hlinkClick r:id="rId2" action="ppaction://hlinksldjump"/>
              </a:rPr>
              <a:t>Filipini 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Nova Gvineja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9956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5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Najveća šuma Hrvatske je</a:t>
            </a:r>
            <a:r>
              <a:rPr lang="hr-HR" dirty="0" smtClean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Spačva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Trupinski Gaj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Amazona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0034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56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5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Koja se biljna zajednica nalazi na području Sibira?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Tundra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Tajga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Crnogorična šuma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0325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5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 kojem se nacionalnom parku nalazi najveće drvo na svijetu</a:t>
            </a:r>
            <a:r>
              <a:rPr lang="hr-HR" b="1" dirty="0" smtClean="0"/>
              <a:t>?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NP Yellowstone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NP Yosemite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NP Učka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9168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5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Koja klima vlada više od sedam mjeseci  godišnje tropskom kišnom šumom</a:t>
            </a:r>
            <a:r>
              <a:rPr lang="hr-HR" dirty="0" smtClean="0"/>
              <a:t>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Prašumska klima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Monsunska klima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Humidna klima</a:t>
            </a:r>
            <a:endParaRPr lang="hr-H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8506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5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najveća </a:t>
            </a:r>
            <a:r>
              <a:rPr lang="hr-HR" dirty="0"/>
              <a:t>šuma hrasta u </a:t>
            </a:r>
            <a:r>
              <a:rPr lang="hr-HR" dirty="0" smtClean="0"/>
              <a:t>Europi?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Peručica</a:t>
            </a:r>
            <a:endParaRPr lang="hr-HR" b="1" u="sng" dirty="0" smtClean="0"/>
          </a:p>
          <a:p>
            <a:endParaRPr lang="hr-HR" b="1" u="sng" dirty="0" smtClean="0"/>
          </a:p>
          <a:p>
            <a:r>
              <a:rPr lang="hr-HR" b="1" u="sng" dirty="0" smtClean="0">
                <a:hlinkClick r:id="rId3" action="ppaction://hlinksldjump"/>
              </a:rPr>
              <a:t>Spačva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Klepina duliba</a:t>
            </a:r>
            <a:endParaRPr lang="hr-HR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7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Koja se prašuma nalazi u Europi?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Peručica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Kongo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4" action="ppaction://hlinksldjump"/>
              </a:rPr>
              <a:t>Amazona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18042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06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 </a:t>
            </a:r>
            <a:r>
              <a:rPr lang="hr-HR" dirty="0" smtClean="0"/>
              <a:t>kakvom tlu </a:t>
            </a:r>
            <a:r>
              <a:rPr lang="hr-HR" dirty="0"/>
              <a:t>raste hrast lužnjak? 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Pjeskovitom i vlažnom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Glinovitom i suhom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Plodnom i plitkom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9918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73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9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Što je to MUŠKI BUNAR? 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Doslovan prijevod prašume u Indiji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Srpska prašuma</a:t>
            </a:r>
            <a:endParaRPr lang="hr-HR" b="1" u="sng" dirty="0" smtClean="0"/>
          </a:p>
          <a:p>
            <a:endParaRPr lang="hr-HR" dirty="0"/>
          </a:p>
          <a:p>
            <a:r>
              <a:rPr lang="hr-HR" b="1" u="sng" dirty="0" smtClean="0">
                <a:hlinkClick r:id="rId3" action="ppaction://hlinksldjump"/>
              </a:rPr>
              <a:t>Hrvatska prašuma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6131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64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21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Karibi su dom koje od navedenih životinja? </a:t>
            </a:r>
            <a:r>
              <a:rPr lang="hr-HR" b="1" u="sng" dirty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Mapinguari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Iguana</a:t>
            </a:r>
            <a:endParaRPr lang="hr-HR" b="1" u="sng" dirty="0" smtClean="0"/>
          </a:p>
          <a:p>
            <a:pPr marL="0" indent="0">
              <a:buNone/>
            </a:pPr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Pigmejski oposum</a:t>
            </a:r>
            <a:endParaRPr lang="hr-HR" b="1" u="sng" dirty="0" smtClean="0"/>
          </a:p>
          <a:p>
            <a:pPr marL="0" indent="0">
              <a:buNone/>
            </a:pP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660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7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65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48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Tko živi na Novoj Gvineji?</a:t>
            </a:r>
            <a:br>
              <a:rPr lang="hr-HR" dirty="0" smtClean="0"/>
            </a:b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Crvenkapica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Pinokio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Trnoružica</a:t>
            </a:r>
            <a:endParaRPr lang="hr-HR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74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8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44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Koliko osnovnih tipova šuma ima u svijetu?</a:t>
            </a:r>
            <a:r>
              <a:rPr lang="hr-HR" u="sng" dirty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 6 osnovnih tipova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4 osnovna tipa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2" action="ppaction://hlinksldjump"/>
              </a:rPr>
              <a:t>12 osnovnih tipova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8170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80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66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Na kojim područjima raste </a:t>
            </a:r>
            <a:r>
              <a:rPr lang="hr-HR" dirty="0" smtClean="0"/>
              <a:t>hrast kitnjak?</a:t>
            </a:r>
            <a:r>
              <a:rPr lang="hr-HR" dirty="0"/>
              <a:t/>
            </a:r>
            <a:br>
              <a:rPr lang="hr-HR" dirty="0"/>
            </a:br>
            <a:r>
              <a:rPr lang="hr-HR" b="1" u="sng" dirty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>
                <a:hlinkClick r:id="rId2" action="ppaction://hlinksldjump"/>
              </a:rPr>
              <a:t>Na brežuljkastim i brdskim </a:t>
            </a:r>
            <a:r>
              <a:rPr lang="hr-HR" b="1" u="sng" dirty="0" smtClean="0">
                <a:hlinkClick r:id="rId2" action="ppaction://hlinksldjump"/>
              </a:rPr>
              <a:t>područjima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Na nizinskim i vlažnim područjima</a:t>
            </a:r>
            <a:endParaRPr lang="hr-HR" b="1" u="sng" dirty="0" smtClean="0"/>
          </a:p>
          <a:p>
            <a:endParaRPr lang="hr-HR" b="1" u="sng" dirty="0"/>
          </a:p>
          <a:p>
            <a:r>
              <a:rPr lang="hr-HR" b="1" u="sng" dirty="0" smtClean="0">
                <a:hlinkClick r:id="rId3" action="ppaction://hlinksldjump"/>
              </a:rPr>
              <a:t>Na brežuljkastim i vlažnim područjima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64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78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Ovaj odgovor je točan! Idi na slijedeće pitanje!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 smtClean="0"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171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Ovaj odgovor je točan! Idi na slijedeće pitanje!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endParaRPr lang="hr-HR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73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Kraj!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     Ako si došao/la do ovoga slajda, onda si stvarno veliki šumoljubac. Mi ti samo poručujemo:   </a:t>
            </a:r>
          </a:p>
          <a:p>
            <a:pPr marL="0" indent="0" algn="just">
              <a:buNone/>
            </a:pPr>
            <a:r>
              <a:rPr lang="hr-HR" b="1" dirty="0"/>
              <a:t> </a:t>
            </a:r>
            <a:r>
              <a:rPr lang="hr-HR" b="1" dirty="0" smtClean="0"/>
              <a:t>      </a:t>
            </a:r>
            <a:r>
              <a:rPr lang="hr-HR" b="1" dirty="0" smtClean="0">
                <a:solidFill>
                  <a:srgbClr val="00B050"/>
                </a:solidFill>
              </a:rPr>
              <a:t>ČUVAJ ŠUMU JER I ONA ČUVA TEBE!</a:t>
            </a:r>
            <a:endParaRPr lang="hr-H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7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>Što znači riječ PRAŠUMA? 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>
                <a:hlinkClick r:id="rId2" action="ppaction://hlinksldjump"/>
              </a:rPr>
              <a:t>„PRASTARA ŠUMA”</a:t>
            </a:r>
            <a:endParaRPr lang="hr-HR" b="1" u="sng" dirty="0" smtClean="0"/>
          </a:p>
          <a:p>
            <a:endParaRPr lang="hr-HR" dirty="0"/>
          </a:p>
          <a:p>
            <a:r>
              <a:rPr lang="hr-HR" b="1" u="sng" dirty="0" smtClean="0">
                <a:hlinkClick r:id="rId3" action="ppaction://hlinksldjump"/>
              </a:rPr>
              <a:t>„MLADA ŠUMA”</a:t>
            </a:r>
            <a:endParaRPr lang="hr-HR" b="1" u="sng" dirty="0" smtClean="0"/>
          </a:p>
          <a:p>
            <a:endParaRPr lang="hr-HR" b="1" u="sng" dirty="0" smtClean="0"/>
          </a:p>
          <a:p>
            <a:r>
              <a:rPr lang="hr-HR" b="1" u="sng" dirty="0">
                <a:hlinkClick r:id="rId4" action="ppaction://hlinksldjump"/>
              </a:rPr>
              <a:t>„STARA ŠUMA</a:t>
            </a:r>
            <a:r>
              <a:rPr lang="hr-HR" b="1" u="sng" dirty="0" smtClean="0">
                <a:hlinkClick r:id="rId4" action="ppaction://hlinksldjump"/>
              </a:rPr>
              <a:t>“       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4104456" cy="30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Nažlost, netočno si odgovorio! Vrati se na prethodno pitanje.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3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910</Words>
  <Application>Microsoft Office PowerPoint</Application>
  <PresentationFormat>On-screen Show (4:3)</PresentationFormat>
  <Paragraphs>190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Kviz za ŠUMOLJUPCE !</vt:lpstr>
      <vt:lpstr>Koliko područja Hrvatske  je pokriveno šumom?   </vt:lpstr>
      <vt:lpstr>PowerPoint Presentation</vt:lpstr>
      <vt:lpstr>PowerPoint Presentation</vt:lpstr>
      <vt:lpstr>Koja je najveća šuma hrasta u Europi?</vt:lpstr>
      <vt:lpstr>PowerPoint Presentation</vt:lpstr>
      <vt:lpstr>PowerPoint Presentation</vt:lpstr>
      <vt:lpstr>Što znači riječ PRAŠUMA?  </vt:lpstr>
      <vt:lpstr>PowerPoint Presentation</vt:lpstr>
      <vt:lpstr>PowerPoint Presentation</vt:lpstr>
      <vt:lpstr>Najveća prašuma na svijetu je: </vt:lpstr>
      <vt:lpstr>PowerPoint Presentation</vt:lpstr>
      <vt:lpstr>PowerPoint Presentation</vt:lpstr>
      <vt:lpstr>Najzastupljenija šuma na svijetu je: </vt:lpstr>
      <vt:lpstr>PowerPoint Presentation</vt:lpstr>
      <vt:lpstr>PowerPoint Presentation</vt:lpstr>
      <vt:lpstr>Koji je Hrvatski nacionalni park u Hrvatskoj dobio ime po životinji? </vt:lpstr>
      <vt:lpstr>PowerPoint Presentation</vt:lpstr>
      <vt:lpstr>PowerPoint Presentation</vt:lpstr>
      <vt:lpstr>Gdje raste hrast medunac?  </vt:lpstr>
      <vt:lpstr>PowerPoint Presentation</vt:lpstr>
      <vt:lpstr>PowerPoint Presentation</vt:lpstr>
      <vt:lpstr>Koliko je kopna u svijetu prekriveno šumama?  </vt:lpstr>
      <vt:lpstr>PowerPoint Presentation</vt:lpstr>
      <vt:lpstr>PowerPoint Presentation</vt:lpstr>
      <vt:lpstr>Najveće jezero u NP Plitvička jezera je: </vt:lpstr>
      <vt:lpstr>PowerPoint Presentation</vt:lpstr>
      <vt:lpstr>PowerPoint Presentation</vt:lpstr>
      <vt:lpstr>Koliko vrsta šuma postoji u Hrvatskoj?  </vt:lpstr>
      <vt:lpstr>PowerPoint Presentation</vt:lpstr>
      <vt:lpstr>PowerPoint Presentation</vt:lpstr>
      <vt:lpstr>Koliko je stara prašuma u Europi?  </vt:lpstr>
      <vt:lpstr>PowerPoint Presentation</vt:lpstr>
      <vt:lpstr>PowerPoint Presentation</vt:lpstr>
      <vt:lpstr>Pravi kazuar je nastanjen u tropskim šumama koje države?   </vt:lpstr>
      <vt:lpstr>PowerPoint Presentation</vt:lpstr>
      <vt:lpstr>PowerPoint Presentation</vt:lpstr>
      <vt:lpstr>Najveća šuma Hrvatske je: </vt:lpstr>
      <vt:lpstr>PowerPoint Presentation</vt:lpstr>
      <vt:lpstr>PowerPoint Presentation</vt:lpstr>
      <vt:lpstr>Koja se biljna zajednica nalazi na području Sibira?  </vt:lpstr>
      <vt:lpstr>PowerPoint Presentation</vt:lpstr>
      <vt:lpstr>PowerPoint Presentation</vt:lpstr>
      <vt:lpstr>U kojem se nacionalnom parku nalazi najveće drvo na svijetu? </vt:lpstr>
      <vt:lpstr>PowerPoint Presentation</vt:lpstr>
      <vt:lpstr>PowerPoint Presentation</vt:lpstr>
      <vt:lpstr>Koja klima vlada više od sedam mjeseci  godišnje tropskom kišnom šumom: </vt:lpstr>
      <vt:lpstr>PowerPoint Presentation</vt:lpstr>
      <vt:lpstr>PowerPoint Presentation</vt:lpstr>
      <vt:lpstr>Koja se prašuma nalazi u Europi?  </vt:lpstr>
      <vt:lpstr>PowerPoint Presentation</vt:lpstr>
      <vt:lpstr>PowerPoint Presentation</vt:lpstr>
      <vt:lpstr>Na kakvom tlu raste hrast lužnjak?   </vt:lpstr>
      <vt:lpstr>PowerPoint Presentation</vt:lpstr>
      <vt:lpstr>PowerPoint Presentation</vt:lpstr>
      <vt:lpstr>Što je to MUŠKI BUNAR?   </vt:lpstr>
      <vt:lpstr>PowerPoint Presentation</vt:lpstr>
      <vt:lpstr>PowerPoint Presentation</vt:lpstr>
      <vt:lpstr>Karibi su dom koje od navedenih životinja?   </vt:lpstr>
      <vt:lpstr>PowerPoint Presentation</vt:lpstr>
      <vt:lpstr>PowerPoint Presentation</vt:lpstr>
      <vt:lpstr>Tko živi na Novoj Gvineji?  </vt:lpstr>
      <vt:lpstr>PowerPoint Presentation</vt:lpstr>
      <vt:lpstr>PowerPoint Presentation</vt:lpstr>
      <vt:lpstr>Koliko osnovnih tipova šuma ima u svijetu?  </vt:lpstr>
      <vt:lpstr>PowerPoint Presentation</vt:lpstr>
      <vt:lpstr>PowerPoint Presentation</vt:lpstr>
      <vt:lpstr>Na kojim područjima raste hrast kitnjak?   </vt:lpstr>
      <vt:lpstr>PowerPoint Presentation</vt:lpstr>
      <vt:lpstr>PowerPoint Presentation</vt:lpstr>
      <vt:lpstr>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 Slavka Kolara</dc:creator>
  <cp:lastModifiedBy>OS Slavka Kolara</cp:lastModifiedBy>
  <cp:revision>18</cp:revision>
  <dcterms:created xsi:type="dcterms:W3CDTF">2011-05-13T11:16:43Z</dcterms:created>
  <dcterms:modified xsi:type="dcterms:W3CDTF">2011-06-14T10:56:51Z</dcterms:modified>
</cp:coreProperties>
</file>