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57219-0F1A-C28F-056D-84DF3CB00CFB}" v="1475" dt="2021-12-21T19:15:43.632"/>
    <p1510:client id="{B552251A-EAA9-46E9-AF5E-ED8EFBB91854}" v="5" dt="2021-12-21T16:29:26.526"/>
    <p1510:client id="{D02E9E17-73F1-A07F-7E6B-9A259A983A9D}" v="43" dt="2021-12-21T21:46:26.863"/>
    <p1510:client id="{D35C3982-A914-4898-99B1-972D089DEFF6}" v="8" dt="2021-12-22T10:47:40.5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8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rinka Opalički" userId="S::zrinka.durovic@skole.hr::252ceb10-d15a-4767-a7e5-9b699fa5dcd6" providerId="AD" clId="Web-{D35C3982-A914-4898-99B1-972D089DEFF6}"/>
    <pc:docChg chg="modSld">
      <pc:chgData name="Zrinka Opalički" userId="S::zrinka.durovic@skole.hr::252ceb10-d15a-4767-a7e5-9b699fa5dcd6" providerId="AD" clId="Web-{D35C3982-A914-4898-99B1-972D089DEFF6}" dt="2021-12-22T10:47:36.410" v="6" actId="20577"/>
      <pc:docMkLst>
        <pc:docMk/>
      </pc:docMkLst>
      <pc:sldChg chg="modSp">
        <pc:chgData name="Zrinka Opalički" userId="S::zrinka.durovic@skole.hr::252ceb10-d15a-4767-a7e5-9b699fa5dcd6" providerId="AD" clId="Web-{D35C3982-A914-4898-99B1-972D089DEFF6}" dt="2021-12-22T10:47:36.410" v="6" actId="20577"/>
        <pc:sldMkLst>
          <pc:docMk/>
          <pc:sldMk cId="2573888480" sldId="257"/>
        </pc:sldMkLst>
        <pc:spChg chg="mod">
          <ac:chgData name="Zrinka Opalički" userId="S::zrinka.durovic@skole.hr::252ceb10-d15a-4767-a7e5-9b699fa5dcd6" providerId="AD" clId="Web-{D35C3982-A914-4898-99B1-972D089DEFF6}" dt="2021-12-22T10:47:36.410" v="6" actId="20577"/>
          <ac:spMkLst>
            <pc:docMk/>
            <pc:sldMk cId="2573888480" sldId="257"/>
            <ac:spMk id="2" creationId="{95969E4A-D9B9-4310-9F3D-0F7E6B57CAF0}"/>
          </ac:spMkLst>
        </pc:spChg>
      </pc:sldChg>
      <pc:sldChg chg="modSp">
        <pc:chgData name="Zrinka Opalički" userId="S::zrinka.durovic@skole.hr::252ceb10-d15a-4767-a7e5-9b699fa5dcd6" providerId="AD" clId="Web-{D35C3982-A914-4898-99B1-972D089DEFF6}" dt="2021-12-22T10:47:11.066" v="2" actId="20577"/>
        <pc:sldMkLst>
          <pc:docMk/>
          <pc:sldMk cId="1113878633" sldId="260"/>
        </pc:sldMkLst>
        <pc:spChg chg="mod">
          <ac:chgData name="Zrinka Opalički" userId="S::zrinka.durovic@skole.hr::252ceb10-d15a-4767-a7e5-9b699fa5dcd6" providerId="AD" clId="Web-{D35C3982-A914-4898-99B1-972D089DEFF6}" dt="2021-12-22T10:47:11.066" v="2" actId="20577"/>
          <ac:spMkLst>
            <pc:docMk/>
            <pc:sldMk cId="1113878633" sldId="260"/>
            <ac:spMk id="2" creationId="{6A35B29C-A47D-4301-B740-3E91285A834E}"/>
          </ac:spMkLst>
        </pc:spChg>
      </pc:sldChg>
      <pc:sldChg chg="modSp">
        <pc:chgData name="Zrinka Opalički" userId="S::zrinka.durovic@skole.hr::252ceb10-d15a-4767-a7e5-9b699fa5dcd6" providerId="AD" clId="Web-{D35C3982-A914-4898-99B1-972D089DEFF6}" dt="2021-12-22T10:47:34.113" v="5" actId="20577"/>
        <pc:sldMkLst>
          <pc:docMk/>
          <pc:sldMk cId="2699001951" sldId="261"/>
        </pc:sldMkLst>
        <pc:spChg chg="mod">
          <ac:chgData name="Zrinka Opalički" userId="S::zrinka.durovic@skole.hr::252ceb10-d15a-4767-a7e5-9b699fa5dcd6" providerId="AD" clId="Web-{D35C3982-A914-4898-99B1-972D089DEFF6}" dt="2021-12-22T10:47:34.113" v="5" actId="20577"/>
          <ac:spMkLst>
            <pc:docMk/>
            <pc:sldMk cId="2699001951" sldId="261"/>
            <ac:spMk id="2" creationId="{8A288402-C81D-4ABB-B86F-B95914449A93}"/>
          </ac:spMkLst>
        </pc:spChg>
      </pc:sldChg>
    </pc:docChg>
  </pc:docChgLst>
  <pc:docChgLst>
    <pc:chgData name="Benjamin Božinić" userId="S::benjamin.bozinic@skole.hr::be596153-8d16-4cc2-88da-8f60a52abd16" providerId="AD" clId="Web-{D02E9E17-73F1-A07F-7E6B-9A259A983A9D}"/>
    <pc:docChg chg="modSld">
      <pc:chgData name="Benjamin Božinić" userId="S::benjamin.bozinic@skole.hr::be596153-8d16-4cc2-88da-8f60a52abd16" providerId="AD" clId="Web-{D02E9E17-73F1-A07F-7E6B-9A259A983A9D}" dt="2021-12-21T21:46:25.222" v="41" actId="20577"/>
      <pc:docMkLst>
        <pc:docMk/>
      </pc:docMkLst>
      <pc:sldChg chg="addSp modSp mod setBg">
        <pc:chgData name="Benjamin Božinić" userId="S::benjamin.bozinic@skole.hr::be596153-8d16-4cc2-88da-8f60a52abd16" providerId="AD" clId="Web-{D02E9E17-73F1-A07F-7E6B-9A259A983A9D}" dt="2021-12-21T21:41:15.008" v="6" actId="20577"/>
        <pc:sldMkLst>
          <pc:docMk/>
          <pc:sldMk cId="2573888480" sldId="257"/>
        </pc:sldMkLst>
        <pc:spChg chg="mod">
          <ac:chgData name="Benjamin Božinić" userId="S::benjamin.bozinic@skole.hr::be596153-8d16-4cc2-88da-8f60a52abd16" providerId="AD" clId="Web-{D02E9E17-73F1-A07F-7E6B-9A259A983A9D}" dt="2021-12-21T21:41:01.461" v="4" actId="20577"/>
          <ac:spMkLst>
            <pc:docMk/>
            <pc:sldMk cId="2573888480" sldId="257"/>
            <ac:spMk id="2" creationId="{95969E4A-D9B9-4310-9F3D-0F7E6B57CAF0}"/>
          </ac:spMkLst>
        </pc:spChg>
        <pc:spChg chg="mod ord">
          <ac:chgData name="Benjamin Božinić" userId="S::benjamin.bozinic@skole.hr::be596153-8d16-4cc2-88da-8f60a52abd16" providerId="AD" clId="Web-{D02E9E17-73F1-A07F-7E6B-9A259A983A9D}" dt="2021-12-21T21:41:15.008" v="6" actId="20577"/>
          <ac:spMkLst>
            <pc:docMk/>
            <pc:sldMk cId="2573888480" sldId="257"/>
            <ac:spMk id="3" creationId="{2DCB8BE7-C93C-40E7-9279-11370FE219F8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39:57.845" v="3"/>
          <ac:spMkLst>
            <pc:docMk/>
            <pc:sldMk cId="2573888480" sldId="257"/>
            <ac:spMk id="9" creationId="{2C61293E-6EBE-43EF-A52C-9BEBFD7679D4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39:57.845" v="3"/>
          <ac:spMkLst>
            <pc:docMk/>
            <pc:sldMk cId="2573888480" sldId="257"/>
            <ac:spMk id="11" creationId="{21540236-BFD5-4A9D-8840-4703E7F76825}"/>
          </ac:spMkLst>
        </pc:spChg>
        <pc:picChg chg="mod">
          <ac:chgData name="Benjamin Božinić" userId="S::benjamin.bozinic@skole.hr::be596153-8d16-4cc2-88da-8f60a52abd16" providerId="AD" clId="Web-{D02E9E17-73F1-A07F-7E6B-9A259A983A9D}" dt="2021-12-21T21:39:57.845" v="3"/>
          <ac:picMkLst>
            <pc:docMk/>
            <pc:sldMk cId="2573888480" sldId="257"/>
            <ac:picMk id="4" creationId="{C864CC2F-5EE4-403A-821D-679CC205BCD9}"/>
          </ac:picMkLst>
        </pc:picChg>
      </pc:sldChg>
      <pc:sldChg chg="addSp delSp modSp mod setBg">
        <pc:chgData name="Benjamin Božinić" userId="S::benjamin.bozinic@skole.hr::be596153-8d16-4cc2-88da-8f60a52abd16" providerId="AD" clId="Web-{D02E9E17-73F1-A07F-7E6B-9A259A983A9D}" dt="2021-12-21T21:42:31.264" v="14"/>
        <pc:sldMkLst>
          <pc:docMk/>
          <pc:sldMk cId="96212921" sldId="258"/>
        </pc:sldMkLst>
        <pc:spChg chg="mod">
          <ac:chgData name="Benjamin Božinić" userId="S::benjamin.bozinic@skole.hr::be596153-8d16-4cc2-88da-8f60a52abd16" providerId="AD" clId="Web-{D02E9E17-73F1-A07F-7E6B-9A259A983A9D}" dt="2021-12-21T21:42:31.264" v="14"/>
          <ac:spMkLst>
            <pc:docMk/>
            <pc:sldMk cId="96212921" sldId="258"/>
            <ac:spMk id="2" creationId="{AEB2C8F5-C1C3-4721-B3D3-E3AE9413F31F}"/>
          </ac:spMkLst>
        </pc:spChg>
        <pc:spChg chg="mod">
          <ac:chgData name="Benjamin Božinić" userId="S::benjamin.bozinic@skole.hr::be596153-8d16-4cc2-88da-8f60a52abd16" providerId="AD" clId="Web-{D02E9E17-73F1-A07F-7E6B-9A259A983A9D}" dt="2021-12-21T21:42:31.264" v="14"/>
          <ac:spMkLst>
            <pc:docMk/>
            <pc:sldMk cId="96212921" sldId="258"/>
            <ac:spMk id="3" creationId="{FFB262CE-2A6D-49CC-A4BF-25A92007470A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2:31.264" v="14"/>
          <ac:spMkLst>
            <pc:docMk/>
            <pc:sldMk cId="96212921" sldId="258"/>
            <ac:spMk id="6" creationId="{743AA782-23D1-4521-8CAD-47662984AA08}"/>
          </ac:spMkLst>
        </pc:spChg>
        <pc:spChg chg="add del">
          <ac:chgData name="Benjamin Božinić" userId="S::benjamin.bozinic@skole.hr::be596153-8d16-4cc2-88da-8f60a52abd16" providerId="AD" clId="Web-{D02E9E17-73F1-A07F-7E6B-9A259A983A9D}" dt="2021-12-21T21:42:31.248" v="13"/>
          <ac:spMkLst>
            <pc:docMk/>
            <pc:sldMk cId="96212921" sldId="258"/>
            <ac:spMk id="9" creationId="{73DE2CFE-42F2-48F0-8706-5264E012B10C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2:31.264" v="14"/>
          <ac:spMkLst>
            <pc:docMk/>
            <pc:sldMk cId="96212921" sldId="258"/>
            <ac:spMk id="11" creationId="{650D18FE-0824-4A46-B22C-A86B52E5780A}"/>
          </ac:spMkLst>
        </pc:spChg>
        <pc:picChg chg="mod">
          <ac:chgData name="Benjamin Božinić" userId="S::benjamin.bozinic@skole.hr::be596153-8d16-4cc2-88da-8f60a52abd16" providerId="AD" clId="Web-{D02E9E17-73F1-A07F-7E6B-9A259A983A9D}" dt="2021-12-21T21:42:31.264" v="14"/>
          <ac:picMkLst>
            <pc:docMk/>
            <pc:sldMk cId="96212921" sldId="258"/>
            <ac:picMk id="4" creationId="{9E639D47-45A4-4585-96C0-2FE951FE6203}"/>
          </ac:picMkLst>
        </pc:picChg>
      </pc:sldChg>
      <pc:sldChg chg="addSp delSp modSp mod setBg">
        <pc:chgData name="Benjamin Božinić" userId="S::benjamin.bozinic@skole.hr::be596153-8d16-4cc2-88da-8f60a52abd16" providerId="AD" clId="Web-{D02E9E17-73F1-A07F-7E6B-9A259A983A9D}" dt="2021-12-21T21:43:51" v="24"/>
        <pc:sldMkLst>
          <pc:docMk/>
          <pc:sldMk cId="3059476456" sldId="259"/>
        </pc:sldMkLst>
        <pc:spChg chg="mod">
          <ac:chgData name="Benjamin Božinić" userId="S::benjamin.bozinic@skole.hr::be596153-8d16-4cc2-88da-8f60a52abd16" providerId="AD" clId="Web-{D02E9E17-73F1-A07F-7E6B-9A259A983A9D}" dt="2021-12-21T21:43:39.375" v="21"/>
          <ac:spMkLst>
            <pc:docMk/>
            <pc:sldMk cId="3059476456" sldId="259"/>
            <ac:spMk id="2" creationId="{29A940E3-0E90-42E3-BA22-F9305AF7E066}"/>
          </ac:spMkLst>
        </pc:spChg>
        <pc:spChg chg="mod">
          <ac:chgData name="Benjamin Božinić" userId="S::benjamin.bozinic@skole.hr::be596153-8d16-4cc2-88da-8f60a52abd16" providerId="AD" clId="Web-{D02E9E17-73F1-A07F-7E6B-9A259A983A9D}" dt="2021-12-21T21:43:39.375" v="21"/>
          <ac:spMkLst>
            <pc:docMk/>
            <pc:sldMk cId="3059476456" sldId="259"/>
            <ac:spMk id="3" creationId="{52AEF688-45D0-43BF-BD8B-4E97CD766E34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3:39.375" v="21"/>
          <ac:spMkLst>
            <pc:docMk/>
            <pc:sldMk cId="3059476456" sldId="259"/>
            <ac:spMk id="9" creationId="{45D37F4E-DDB4-456B-97E0-9937730A039F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3:39.375" v="21"/>
          <ac:spMkLst>
            <pc:docMk/>
            <pc:sldMk cId="3059476456" sldId="259"/>
            <ac:spMk id="11" creationId="{B2DD41CD-8F47-4F56-AD12-4E2FF7696987}"/>
          </ac:spMkLst>
        </pc:spChg>
        <pc:picChg chg="del mod">
          <ac:chgData name="Benjamin Božinić" userId="S::benjamin.bozinic@skole.hr::be596153-8d16-4cc2-88da-8f60a52abd16" providerId="AD" clId="Web-{D02E9E17-73F1-A07F-7E6B-9A259A983A9D}" dt="2021-12-21T21:43:51" v="24"/>
          <ac:picMkLst>
            <pc:docMk/>
            <pc:sldMk cId="3059476456" sldId="259"/>
            <ac:picMk id="4" creationId="{C0348288-C63D-4620-A62D-531A2306256B}"/>
          </ac:picMkLst>
        </pc:picChg>
      </pc:sldChg>
      <pc:sldChg chg="addSp modSp mod setBg">
        <pc:chgData name="Benjamin Božinić" userId="S::benjamin.bozinic@skole.hr::be596153-8d16-4cc2-88da-8f60a52abd16" providerId="AD" clId="Web-{D02E9E17-73F1-A07F-7E6B-9A259A983A9D}" dt="2021-12-21T21:45:08.767" v="32"/>
        <pc:sldMkLst>
          <pc:docMk/>
          <pc:sldMk cId="1113878633" sldId="260"/>
        </pc:sldMkLst>
        <pc:spChg chg="mod">
          <ac:chgData name="Benjamin Božinić" userId="S::benjamin.bozinic@skole.hr::be596153-8d16-4cc2-88da-8f60a52abd16" providerId="AD" clId="Web-{D02E9E17-73F1-A07F-7E6B-9A259A983A9D}" dt="2021-12-21T21:45:08.767" v="32"/>
          <ac:spMkLst>
            <pc:docMk/>
            <pc:sldMk cId="1113878633" sldId="260"/>
            <ac:spMk id="2" creationId="{6A35B29C-A47D-4301-B740-3E91285A834E}"/>
          </ac:spMkLst>
        </pc:spChg>
        <pc:spChg chg="mod">
          <ac:chgData name="Benjamin Božinić" userId="S::benjamin.bozinic@skole.hr::be596153-8d16-4cc2-88da-8f60a52abd16" providerId="AD" clId="Web-{D02E9E17-73F1-A07F-7E6B-9A259A983A9D}" dt="2021-12-21T21:45:08.767" v="32"/>
          <ac:spMkLst>
            <pc:docMk/>
            <pc:sldMk cId="1113878633" sldId="260"/>
            <ac:spMk id="3" creationId="{94D062D1-0239-4FA1-8EBF-DE229A0F1CAB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5:08.767" v="32"/>
          <ac:spMkLst>
            <pc:docMk/>
            <pc:sldMk cId="1113878633" sldId="260"/>
            <ac:spMk id="8" creationId="{100EDD19-6802-4EC3-95CE-CFFAB042CFD6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5:08.767" v="32"/>
          <ac:spMkLst>
            <pc:docMk/>
            <pc:sldMk cId="1113878633" sldId="260"/>
            <ac:spMk id="10" creationId="{DB17E863-922E-4C26-BD64-E8FD41D28661}"/>
          </ac:spMkLst>
        </pc:spChg>
      </pc:sldChg>
      <pc:sldChg chg="addSp modSp mod setBg">
        <pc:chgData name="Benjamin Božinić" userId="S::benjamin.bozinic@skole.hr::be596153-8d16-4cc2-88da-8f60a52abd16" providerId="AD" clId="Web-{D02E9E17-73F1-A07F-7E6B-9A259A983A9D}" dt="2021-12-21T21:46:25.222" v="41" actId="20577"/>
        <pc:sldMkLst>
          <pc:docMk/>
          <pc:sldMk cId="2699001951" sldId="261"/>
        </pc:sldMkLst>
        <pc:spChg chg="mod">
          <ac:chgData name="Benjamin Božinić" userId="S::benjamin.bozinic@skole.hr::be596153-8d16-4cc2-88da-8f60a52abd16" providerId="AD" clId="Web-{D02E9E17-73F1-A07F-7E6B-9A259A983A9D}" dt="2021-12-21T21:46:19.394" v="39" actId="20577"/>
          <ac:spMkLst>
            <pc:docMk/>
            <pc:sldMk cId="2699001951" sldId="261"/>
            <ac:spMk id="2" creationId="{8A288402-C81D-4ABB-B86F-B95914449A93}"/>
          </ac:spMkLst>
        </pc:spChg>
        <pc:spChg chg="mod">
          <ac:chgData name="Benjamin Božinić" userId="S::benjamin.bozinic@skole.hr::be596153-8d16-4cc2-88da-8f60a52abd16" providerId="AD" clId="Web-{D02E9E17-73F1-A07F-7E6B-9A259A983A9D}" dt="2021-12-21T21:46:25.222" v="41" actId="20577"/>
          <ac:spMkLst>
            <pc:docMk/>
            <pc:sldMk cId="2699001951" sldId="261"/>
            <ac:spMk id="3" creationId="{DB41A190-2D8C-4FC7-A37C-43509D4110F7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6:02.362" v="37"/>
          <ac:spMkLst>
            <pc:docMk/>
            <pc:sldMk cId="2699001951" sldId="261"/>
            <ac:spMk id="8" creationId="{100EDD19-6802-4EC3-95CE-CFFAB042CFD6}"/>
          </ac:spMkLst>
        </pc:spChg>
        <pc:spChg chg="add">
          <ac:chgData name="Benjamin Božinić" userId="S::benjamin.bozinic@skole.hr::be596153-8d16-4cc2-88da-8f60a52abd16" providerId="AD" clId="Web-{D02E9E17-73F1-A07F-7E6B-9A259A983A9D}" dt="2021-12-21T21:46:02.362" v="37"/>
          <ac:spMkLst>
            <pc:docMk/>
            <pc:sldMk cId="2699001951" sldId="261"/>
            <ac:spMk id="10" creationId="{DB17E863-922E-4C26-BD64-E8FD41D28661}"/>
          </ac:spMkLst>
        </pc:spChg>
      </pc:sldChg>
    </pc:docChg>
  </pc:docChgLst>
  <pc:docChgLst>
    <pc:chgData name="Benjamin Božinić" userId="S::benjamin.bozinic@skole.hr::be596153-8d16-4cc2-88da-8f60a52abd16" providerId="AD" clId="Web-{59657219-0F1A-C28F-056D-84DF3CB00CFB}"/>
    <pc:docChg chg="addSld modSld">
      <pc:chgData name="Benjamin Božinić" userId="S::benjamin.bozinic@skole.hr::be596153-8d16-4cc2-88da-8f60a52abd16" providerId="AD" clId="Web-{59657219-0F1A-C28F-056D-84DF3CB00CFB}" dt="2021-12-21T19:15:43.632" v="1474" actId="20577"/>
      <pc:docMkLst>
        <pc:docMk/>
      </pc:docMkLst>
      <pc:sldChg chg="addSp modSp mod setBg addAnim setClrOvrMap">
        <pc:chgData name="Benjamin Božinić" userId="S::benjamin.bozinic@skole.hr::be596153-8d16-4cc2-88da-8f60a52abd16" providerId="AD" clId="Web-{59657219-0F1A-C28F-056D-84DF3CB00CFB}" dt="2021-12-21T16:59:28.254" v="23" actId="20577"/>
        <pc:sldMkLst>
          <pc:docMk/>
          <pc:sldMk cId="109857222" sldId="256"/>
        </pc:sldMkLst>
        <pc:spChg chg="mod">
          <ac:chgData name="Benjamin Božinić" userId="S::benjamin.bozinic@skole.hr::be596153-8d16-4cc2-88da-8f60a52abd16" providerId="AD" clId="Web-{59657219-0F1A-C28F-056D-84DF3CB00CFB}" dt="2021-12-21T16:58:12.924" v="1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enjamin Božinić" userId="S::benjamin.bozinic@skole.hr::be596153-8d16-4cc2-88da-8f60a52abd16" providerId="AD" clId="Web-{59657219-0F1A-C28F-056D-84DF3CB00CFB}" dt="2021-12-21T16:59:28.254" v="23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Benjamin Božinić" userId="S::benjamin.bozinic@skole.hr::be596153-8d16-4cc2-88da-8f60a52abd16" providerId="AD" clId="Web-{59657219-0F1A-C28F-056D-84DF3CB00CFB}" dt="2021-12-21T16:58:12.924" v="17"/>
          <ac:spMkLst>
            <pc:docMk/>
            <pc:sldMk cId="109857222" sldId="256"/>
            <ac:spMk id="9" creationId="{71B2258F-86CA-4D4D-8270-BC05FCDEBFB3}"/>
          </ac:spMkLst>
        </pc:spChg>
        <pc:picChg chg="add mod ord">
          <ac:chgData name="Benjamin Božinić" userId="S::benjamin.bozinic@skole.hr::be596153-8d16-4cc2-88da-8f60a52abd16" providerId="AD" clId="Web-{59657219-0F1A-C28F-056D-84DF3CB00CFB}" dt="2021-12-21T16:58:12.924" v="17"/>
          <ac:picMkLst>
            <pc:docMk/>
            <pc:sldMk cId="109857222" sldId="256"/>
            <ac:picMk id="4" creationId="{1EC49D56-2B3A-41F9-B2FE-E406AC004BAF}"/>
          </ac:picMkLst>
        </pc:picChg>
      </pc:sldChg>
      <pc:sldChg chg="addSp modSp new">
        <pc:chgData name="Benjamin Božinić" userId="S::benjamin.bozinic@skole.hr::be596153-8d16-4cc2-88da-8f60a52abd16" providerId="AD" clId="Web-{59657219-0F1A-C28F-056D-84DF3CB00CFB}" dt="2021-12-21T17:20:54.207" v="299" actId="1076"/>
        <pc:sldMkLst>
          <pc:docMk/>
          <pc:sldMk cId="2573888480" sldId="257"/>
        </pc:sldMkLst>
        <pc:spChg chg="mod">
          <ac:chgData name="Benjamin Božinić" userId="S::benjamin.bozinic@skole.hr::be596153-8d16-4cc2-88da-8f60a52abd16" providerId="AD" clId="Web-{59657219-0F1A-C28F-056D-84DF3CB00CFB}" dt="2021-12-21T17:01:38.320" v="27" actId="20577"/>
          <ac:spMkLst>
            <pc:docMk/>
            <pc:sldMk cId="2573888480" sldId="257"/>
            <ac:spMk id="2" creationId="{95969E4A-D9B9-4310-9F3D-0F7E6B57CAF0}"/>
          </ac:spMkLst>
        </pc:spChg>
        <pc:spChg chg="mod">
          <ac:chgData name="Benjamin Božinić" userId="S::benjamin.bozinic@skole.hr::be596153-8d16-4cc2-88da-8f60a52abd16" providerId="AD" clId="Web-{59657219-0F1A-C28F-056D-84DF3CB00CFB}" dt="2021-12-21T17:12:19.257" v="157" actId="20577"/>
          <ac:spMkLst>
            <pc:docMk/>
            <pc:sldMk cId="2573888480" sldId="257"/>
            <ac:spMk id="3" creationId="{2DCB8BE7-C93C-40E7-9279-11370FE219F8}"/>
          </ac:spMkLst>
        </pc:spChg>
        <pc:picChg chg="add mod">
          <ac:chgData name="Benjamin Božinić" userId="S::benjamin.bozinic@skole.hr::be596153-8d16-4cc2-88da-8f60a52abd16" providerId="AD" clId="Web-{59657219-0F1A-C28F-056D-84DF3CB00CFB}" dt="2021-12-21T17:20:54.207" v="299" actId="1076"/>
          <ac:picMkLst>
            <pc:docMk/>
            <pc:sldMk cId="2573888480" sldId="257"/>
            <ac:picMk id="4" creationId="{C864CC2F-5EE4-403A-821D-679CC205BCD9}"/>
          </ac:picMkLst>
        </pc:picChg>
      </pc:sldChg>
      <pc:sldChg chg="addSp modSp new">
        <pc:chgData name="Benjamin Božinić" userId="S::benjamin.bozinic@skole.hr::be596153-8d16-4cc2-88da-8f60a52abd16" providerId="AD" clId="Web-{59657219-0F1A-C28F-056D-84DF3CB00CFB}" dt="2021-12-21T17:23:30.070" v="303" actId="1076"/>
        <pc:sldMkLst>
          <pc:docMk/>
          <pc:sldMk cId="96212921" sldId="258"/>
        </pc:sldMkLst>
        <pc:spChg chg="mod">
          <ac:chgData name="Benjamin Božinić" userId="S::benjamin.bozinic@skole.hr::be596153-8d16-4cc2-88da-8f60a52abd16" providerId="AD" clId="Web-{59657219-0F1A-C28F-056D-84DF3CB00CFB}" dt="2021-12-21T17:15:32.027" v="162" actId="20577"/>
          <ac:spMkLst>
            <pc:docMk/>
            <pc:sldMk cId="96212921" sldId="258"/>
            <ac:spMk id="2" creationId="{AEB2C8F5-C1C3-4721-B3D3-E3AE9413F31F}"/>
          </ac:spMkLst>
        </pc:spChg>
        <pc:spChg chg="mod">
          <ac:chgData name="Benjamin Božinić" userId="S::benjamin.bozinic@skole.hr::be596153-8d16-4cc2-88da-8f60a52abd16" providerId="AD" clId="Web-{59657219-0F1A-C28F-056D-84DF3CB00CFB}" dt="2021-12-21T17:20:07.862" v="296" actId="20577"/>
          <ac:spMkLst>
            <pc:docMk/>
            <pc:sldMk cId="96212921" sldId="258"/>
            <ac:spMk id="3" creationId="{FFB262CE-2A6D-49CC-A4BF-25A92007470A}"/>
          </ac:spMkLst>
        </pc:spChg>
        <pc:picChg chg="add mod">
          <ac:chgData name="Benjamin Božinić" userId="S::benjamin.bozinic@skole.hr::be596153-8d16-4cc2-88da-8f60a52abd16" providerId="AD" clId="Web-{59657219-0F1A-C28F-056D-84DF3CB00CFB}" dt="2021-12-21T17:23:30.070" v="303" actId="1076"/>
          <ac:picMkLst>
            <pc:docMk/>
            <pc:sldMk cId="96212921" sldId="258"/>
            <ac:picMk id="4" creationId="{9E639D47-45A4-4585-96C0-2FE951FE6203}"/>
          </ac:picMkLst>
        </pc:picChg>
      </pc:sldChg>
      <pc:sldChg chg="addSp modSp new">
        <pc:chgData name="Benjamin Božinić" userId="S::benjamin.bozinic@skole.hr::be596153-8d16-4cc2-88da-8f60a52abd16" providerId="AD" clId="Web-{59657219-0F1A-C28F-056D-84DF3CB00CFB}" dt="2021-12-21T19:08:09.528" v="1173" actId="20577"/>
        <pc:sldMkLst>
          <pc:docMk/>
          <pc:sldMk cId="3059476456" sldId="259"/>
        </pc:sldMkLst>
        <pc:spChg chg="mod">
          <ac:chgData name="Benjamin Božinić" userId="S::benjamin.bozinic@skole.hr::be596153-8d16-4cc2-88da-8f60a52abd16" providerId="AD" clId="Web-{59657219-0F1A-C28F-056D-84DF3CB00CFB}" dt="2021-12-21T17:25:27.775" v="310" actId="20577"/>
          <ac:spMkLst>
            <pc:docMk/>
            <pc:sldMk cId="3059476456" sldId="259"/>
            <ac:spMk id="2" creationId="{29A940E3-0E90-42E3-BA22-F9305AF7E066}"/>
          </ac:spMkLst>
        </pc:spChg>
        <pc:spChg chg="mod">
          <ac:chgData name="Benjamin Božinić" userId="S::benjamin.bozinic@skole.hr::be596153-8d16-4cc2-88da-8f60a52abd16" providerId="AD" clId="Web-{59657219-0F1A-C28F-056D-84DF3CB00CFB}" dt="2021-12-21T19:08:09.528" v="1173" actId="20577"/>
          <ac:spMkLst>
            <pc:docMk/>
            <pc:sldMk cId="3059476456" sldId="259"/>
            <ac:spMk id="3" creationId="{52AEF688-45D0-43BF-BD8B-4E97CD766E34}"/>
          </ac:spMkLst>
        </pc:spChg>
        <pc:picChg chg="add mod">
          <ac:chgData name="Benjamin Božinić" userId="S::benjamin.bozinic@skole.hr::be596153-8d16-4cc2-88da-8f60a52abd16" providerId="AD" clId="Web-{59657219-0F1A-C28F-056D-84DF3CB00CFB}" dt="2021-12-21T19:06:38.088" v="1116" actId="1076"/>
          <ac:picMkLst>
            <pc:docMk/>
            <pc:sldMk cId="3059476456" sldId="259"/>
            <ac:picMk id="4" creationId="{C0348288-C63D-4620-A62D-531A2306256B}"/>
          </ac:picMkLst>
        </pc:picChg>
      </pc:sldChg>
      <pc:sldChg chg="modSp new">
        <pc:chgData name="Benjamin Božinić" userId="S::benjamin.bozinic@skole.hr::be596153-8d16-4cc2-88da-8f60a52abd16" providerId="AD" clId="Web-{59657219-0F1A-C28F-056D-84DF3CB00CFB}" dt="2021-12-21T19:05:55.619" v="1112" actId="20577"/>
        <pc:sldMkLst>
          <pc:docMk/>
          <pc:sldMk cId="1113878633" sldId="260"/>
        </pc:sldMkLst>
        <pc:spChg chg="mod">
          <ac:chgData name="Benjamin Božinić" userId="S::benjamin.bozinic@skole.hr::be596153-8d16-4cc2-88da-8f60a52abd16" providerId="AD" clId="Web-{59657219-0F1A-C28F-056D-84DF3CB00CFB}" dt="2021-12-21T18:58:48.421" v="835" actId="20577"/>
          <ac:spMkLst>
            <pc:docMk/>
            <pc:sldMk cId="1113878633" sldId="260"/>
            <ac:spMk id="2" creationId="{6A35B29C-A47D-4301-B740-3E91285A834E}"/>
          </ac:spMkLst>
        </pc:spChg>
        <pc:spChg chg="mod">
          <ac:chgData name="Benjamin Božinić" userId="S::benjamin.bozinic@skole.hr::be596153-8d16-4cc2-88da-8f60a52abd16" providerId="AD" clId="Web-{59657219-0F1A-C28F-056D-84DF3CB00CFB}" dt="2021-12-21T19:05:55.619" v="1112" actId="20577"/>
          <ac:spMkLst>
            <pc:docMk/>
            <pc:sldMk cId="1113878633" sldId="260"/>
            <ac:spMk id="3" creationId="{94D062D1-0239-4FA1-8EBF-DE229A0F1CAB}"/>
          </ac:spMkLst>
        </pc:spChg>
      </pc:sldChg>
      <pc:sldChg chg="modSp new">
        <pc:chgData name="Benjamin Božinić" userId="S::benjamin.bozinic@skole.hr::be596153-8d16-4cc2-88da-8f60a52abd16" providerId="AD" clId="Web-{59657219-0F1A-C28F-056D-84DF3CB00CFB}" dt="2021-12-21T19:15:43.632" v="1474" actId="20577"/>
        <pc:sldMkLst>
          <pc:docMk/>
          <pc:sldMk cId="2699001951" sldId="261"/>
        </pc:sldMkLst>
        <pc:spChg chg="mod">
          <ac:chgData name="Benjamin Božinić" userId="S::benjamin.bozinic@skole.hr::be596153-8d16-4cc2-88da-8f60a52abd16" providerId="AD" clId="Web-{59657219-0F1A-C28F-056D-84DF3CB00CFB}" dt="2021-12-21T19:05:59.697" v="1115" actId="20577"/>
          <ac:spMkLst>
            <pc:docMk/>
            <pc:sldMk cId="2699001951" sldId="261"/>
            <ac:spMk id="2" creationId="{8A288402-C81D-4ABB-B86F-B95914449A93}"/>
          </ac:spMkLst>
        </pc:spChg>
        <pc:spChg chg="mod">
          <ac:chgData name="Benjamin Božinić" userId="S::benjamin.bozinic@skole.hr::be596153-8d16-4cc2-88da-8f60a52abd16" providerId="AD" clId="Web-{59657219-0F1A-C28F-056D-84DF3CB00CFB}" dt="2021-12-21T19:15:43.632" v="1474" actId="20577"/>
          <ac:spMkLst>
            <pc:docMk/>
            <pc:sldMk cId="2699001951" sldId="261"/>
            <ac:spMk id="3" creationId="{DB41A190-2D8C-4FC7-A37C-43509D4110F7}"/>
          </ac:spMkLst>
        </pc:spChg>
      </pc:sldChg>
    </pc:docChg>
  </pc:docChgLst>
  <pc:docChgLst>
    <pc:chgData name="Benjamin Božinić" userId="S::benjamin.bozinic@skole.hr::be596153-8d16-4cc2-88da-8f60a52abd16" providerId="AD" clId="Web-{B552251A-EAA9-46E9-AF5E-ED8EFBB91854}"/>
    <pc:docChg chg="modSld">
      <pc:chgData name="Benjamin Božinić" userId="S::benjamin.bozinic@skole.hr::be596153-8d16-4cc2-88da-8f60a52abd16" providerId="AD" clId="Web-{B552251A-EAA9-46E9-AF5E-ED8EFBB91854}" dt="2021-12-21T16:29:26.526" v="4" actId="20577"/>
      <pc:docMkLst>
        <pc:docMk/>
      </pc:docMkLst>
      <pc:sldChg chg="modSp">
        <pc:chgData name="Benjamin Božinić" userId="S::benjamin.bozinic@skole.hr::be596153-8d16-4cc2-88da-8f60a52abd16" providerId="AD" clId="Web-{B552251A-EAA9-46E9-AF5E-ED8EFBB91854}" dt="2021-12-21T16:29:26.526" v="4" actId="20577"/>
        <pc:sldMkLst>
          <pc:docMk/>
          <pc:sldMk cId="109857222" sldId="256"/>
        </pc:sldMkLst>
        <pc:spChg chg="mod">
          <ac:chgData name="Benjamin Božinić" userId="S::benjamin.bozinic@skole.hr::be596153-8d16-4cc2-88da-8f60a52abd16" providerId="AD" clId="Web-{B552251A-EAA9-46E9-AF5E-ED8EFBB91854}" dt="2021-12-21T16:29:26.526" v="4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71B2258F-86CA-4D4D-8270-BC05FCDEBFB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day&#10;&#10;Description automatically generated">
            <a:extLst>
              <a:ext uri="{FF2B5EF4-FFF2-40B4-BE49-F238E27FC236}">
                <a16:creationId xmlns="" xmlns:a16="http://schemas.microsoft.com/office/drawing/2014/main" id="{1EC49D56-2B3A-41F9-B2FE-E406AC004BA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5413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90051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Times New Roman"/>
                <a:cs typeface="Times New Roman"/>
              </a:rPr>
              <a:t>Amadeo Avogadro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59404"/>
            <a:ext cx="9144000" cy="109839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cs typeface="Calibri"/>
              </a:rPr>
              <a:t>Benjamin </a:t>
            </a:r>
            <a:r>
              <a:rPr lang="en-US" dirty="0" err="1">
                <a:solidFill>
                  <a:srgbClr val="FFFFFF"/>
                </a:solidFill>
                <a:cs typeface="Calibri"/>
              </a:rPr>
              <a:t>Božinić</a:t>
            </a:r>
            <a:endParaRPr lang="en-US" dirty="0" err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2C61293E-6EBE-43EF-A52C-9BEBFD7679D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969E4A-D9B9-4310-9F3D-0F7E6B57C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en-US" sz="5400" dirty="0" err="1">
                <a:latin typeface="Times New Roman"/>
                <a:cs typeface="Calibri Light"/>
              </a:rPr>
              <a:t>Općenito</a:t>
            </a:r>
            <a:endParaRPr lang="en-US" sz="5400" dirty="0" err="1">
              <a:latin typeface="Times New Roman"/>
            </a:endParaRPr>
          </a:p>
        </p:txBody>
      </p:sp>
      <p:pic>
        <p:nvPicPr>
          <p:cNvPr id="4" name="Picture 4" descr="A picture containing person&#10;&#10;Description automatically generated">
            <a:extLst>
              <a:ext uri="{FF2B5EF4-FFF2-40B4-BE49-F238E27FC236}">
                <a16:creationId xmlns="" xmlns:a16="http://schemas.microsoft.com/office/drawing/2014/main" id="{C864CC2F-5EE4-403A-821D-679CC205BCD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584" r="220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1" name="sketchy line">
            <a:extLst>
              <a:ext uri="{FF2B5EF4-FFF2-40B4-BE49-F238E27FC236}">
                <a16:creationId xmlns="" xmlns:a16="http://schemas.microsoft.com/office/drawing/2014/main" id="{21540236-BFD5-4A9D-8840-4703E7F7682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CB8BE7-C93C-40E7-9279-11370FE21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200" dirty="0">
                <a:latin typeface="Times New Roman"/>
                <a:cs typeface="Calibri"/>
              </a:rPr>
              <a:t>p</a:t>
            </a:r>
            <a:r>
              <a:rPr lang="en-US" sz="2200" dirty="0" err="1" smtClean="0">
                <a:latin typeface="Times New Roman"/>
                <a:cs typeface="Calibri"/>
              </a:rPr>
              <a:t>uno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ime</a:t>
            </a:r>
            <a:r>
              <a:rPr lang="en-US" sz="2200" dirty="0">
                <a:latin typeface="Times New Roman"/>
                <a:cs typeface="Calibri"/>
              </a:rPr>
              <a:t> Lorenzo Romano Amadeo Carlo Avogadro di </a:t>
            </a:r>
            <a:r>
              <a:rPr lang="en-US" sz="2200" dirty="0" err="1">
                <a:latin typeface="Times New Roman"/>
                <a:cs typeface="Calibri"/>
              </a:rPr>
              <a:t>Quaregna</a:t>
            </a:r>
            <a:r>
              <a:rPr lang="en-US" sz="2200" dirty="0">
                <a:latin typeface="Times New Roman"/>
                <a:cs typeface="Calibri"/>
              </a:rPr>
              <a:t> e di Cerreto</a:t>
            </a:r>
          </a:p>
          <a:p>
            <a:r>
              <a:rPr lang="en-US" sz="2200" dirty="0">
                <a:latin typeface="Times New Roman"/>
                <a:cs typeface="Calibri"/>
              </a:rPr>
              <a:t>Torino, 9</a:t>
            </a:r>
            <a:r>
              <a:rPr lang="en-US" sz="2200" dirty="0" smtClean="0">
                <a:latin typeface="Times New Roman"/>
                <a:cs typeface="Calibri"/>
              </a:rPr>
              <a:t>.</a:t>
            </a:r>
            <a:r>
              <a:rPr lang="hr-HR" sz="2200" dirty="0" smtClean="0">
                <a:latin typeface="Times New Roman"/>
                <a:cs typeface="Calibri"/>
              </a:rPr>
              <a:t> </a:t>
            </a:r>
            <a:r>
              <a:rPr lang="en-US" sz="2200" dirty="0" smtClean="0">
                <a:latin typeface="Times New Roman"/>
                <a:cs typeface="Calibri"/>
              </a:rPr>
              <a:t>8.</a:t>
            </a:r>
            <a:r>
              <a:rPr lang="hr-HR" sz="2200" dirty="0" smtClean="0">
                <a:latin typeface="Times New Roman"/>
                <a:cs typeface="Calibri"/>
              </a:rPr>
              <a:t> </a:t>
            </a:r>
            <a:r>
              <a:rPr lang="en-US" sz="2200" dirty="0" smtClean="0">
                <a:latin typeface="Times New Roman"/>
                <a:cs typeface="Calibri"/>
              </a:rPr>
              <a:t>1776</a:t>
            </a:r>
            <a:r>
              <a:rPr lang="en-US" sz="2200" dirty="0">
                <a:latin typeface="Times New Roman"/>
                <a:cs typeface="Calibri"/>
              </a:rPr>
              <a:t>. - Torino, 9</a:t>
            </a:r>
            <a:r>
              <a:rPr lang="en-US" sz="2200" dirty="0" smtClean="0">
                <a:latin typeface="Times New Roman"/>
                <a:cs typeface="Calibri"/>
              </a:rPr>
              <a:t>.</a:t>
            </a:r>
            <a:r>
              <a:rPr lang="hr-HR" sz="2200" dirty="0" smtClean="0">
                <a:latin typeface="Times New Roman"/>
                <a:cs typeface="Calibri"/>
              </a:rPr>
              <a:t> </a:t>
            </a:r>
            <a:r>
              <a:rPr lang="en-US" sz="2200" dirty="0" smtClean="0">
                <a:latin typeface="Times New Roman"/>
                <a:cs typeface="Calibri"/>
              </a:rPr>
              <a:t>7.</a:t>
            </a:r>
            <a:r>
              <a:rPr lang="hr-HR" sz="2200" dirty="0" smtClean="0">
                <a:latin typeface="Times New Roman"/>
                <a:cs typeface="Calibri"/>
              </a:rPr>
              <a:t> </a:t>
            </a:r>
            <a:r>
              <a:rPr lang="en-US" sz="2200" dirty="0" smtClean="0">
                <a:latin typeface="Times New Roman"/>
                <a:cs typeface="Calibri"/>
              </a:rPr>
              <a:t>1856</a:t>
            </a:r>
            <a:r>
              <a:rPr lang="en-US" sz="2200" dirty="0">
                <a:latin typeface="Times New Roman"/>
                <a:cs typeface="Calibri"/>
              </a:rPr>
              <a:t>.</a:t>
            </a:r>
          </a:p>
          <a:p>
            <a:r>
              <a:rPr lang="hr-HR" sz="2200" dirty="0" err="1">
                <a:latin typeface="Times New Roman"/>
                <a:cs typeface="Calibri"/>
              </a:rPr>
              <a:t>t</a:t>
            </a:r>
            <a:r>
              <a:rPr lang="en-US" sz="2200" dirty="0" err="1" smtClean="0">
                <a:latin typeface="Times New Roman"/>
                <a:cs typeface="Calibri"/>
              </a:rPr>
              <a:t>alijanski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fizičar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kemičar</a:t>
            </a:r>
            <a:r>
              <a:rPr lang="en-US" sz="2200" dirty="0">
                <a:latin typeface="Times New Roman"/>
                <a:cs typeface="Calibri"/>
              </a:rPr>
              <a:t> </a:t>
            </a:r>
          </a:p>
          <a:p>
            <a:r>
              <a:rPr lang="hr-HR" sz="2200" dirty="0">
                <a:latin typeface="Times New Roman"/>
                <a:cs typeface="Calibri"/>
              </a:rPr>
              <a:t>g</a:t>
            </a:r>
            <a:r>
              <a:rPr lang="en-US" sz="2200" dirty="0" err="1" smtClean="0">
                <a:latin typeface="Times New Roman"/>
                <a:cs typeface="Calibri"/>
              </a:rPr>
              <a:t>rof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područja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Quaregna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i</a:t>
            </a:r>
            <a:r>
              <a:rPr lang="en-US" sz="2200" dirty="0">
                <a:latin typeface="Times New Roman"/>
                <a:cs typeface="Calibri"/>
              </a:rPr>
              <a:t> Cerreta</a:t>
            </a:r>
          </a:p>
          <a:p>
            <a:r>
              <a:rPr lang="hr-HR" sz="2200" dirty="0">
                <a:latin typeface="Times New Roman"/>
                <a:cs typeface="Calibri"/>
              </a:rPr>
              <a:t>j</a:t>
            </a:r>
            <a:r>
              <a:rPr lang="en-US" sz="2200" dirty="0" err="1" smtClean="0">
                <a:latin typeface="Times New Roman"/>
                <a:cs typeface="Calibri"/>
              </a:rPr>
              <a:t>edan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>
                <a:latin typeface="Times New Roman"/>
                <a:cs typeface="Calibri"/>
              </a:rPr>
              <a:t>od </a:t>
            </a:r>
            <a:r>
              <a:rPr lang="en-US" sz="2200" dirty="0" err="1">
                <a:latin typeface="Times New Roman"/>
                <a:cs typeface="Calibri"/>
              </a:rPr>
              <a:t>osnivača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molekularne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teorije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o</a:t>
            </a:r>
            <a:r>
              <a:rPr lang="en-US" sz="2200" dirty="0" err="1" smtClean="0">
                <a:latin typeface="Times New Roman"/>
                <a:cs typeface="Calibri"/>
              </a:rPr>
              <a:t>dredio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Avogadrov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zakon</a:t>
            </a:r>
            <a:endParaRPr lang="en-US" sz="22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3888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="" xmlns:a16="http://schemas.microsoft.com/office/drawing/2014/main" id="{743AA782-23D1-4521-8CAD-47662984AA0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AEB2C8F5-C1C3-4721-B3D3-E3AE9413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en-US" sz="5000">
                <a:latin typeface="Times New Roman"/>
                <a:cs typeface="Calibri Light"/>
              </a:rPr>
              <a:t>Avogadrov zakon</a:t>
            </a:r>
            <a:endParaRPr lang="en-US" sz="5000">
              <a:latin typeface="Times New Roman"/>
            </a:endParaRPr>
          </a:p>
        </p:txBody>
      </p:sp>
      <p:sp>
        <p:nvSpPr>
          <p:cNvPr id="11" name="sketch line">
            <a:extLst>
              <a:ext uri="{FF2B5EF4-FFF2-40B4-BE49-F238E27FC236}">
                <a16:creationId xmlns="" xmlns:a16="http://schemas.microsoft.com/office/drawing/2014/main" id="{650D18FE-0824-4A46-B22C-A86B52E5780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FB262CE-2A6D-49CC-A4BF-25A920074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660904"/>
            <a:ext cx="4818888" cy="35478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200" dirty="0" err="1">
                <a:latin typeface="Times New Roman"/>
                <a:cs typeface="Calibri"/>
              </a:rPr>
              <a:t>s</a:t>
            </a:r>
            <a:r>
              <a:rPr lang="en-US" sz="2200" dirty="0" smtClean="0">
                <a:latin typeface="Times New Roman"/>
                <a:cs typeface="Calibri"/>
              </a:rPr>
              <a:t>vi </a:t>
            </a:r>
            <a:r>
              <a:rPr lang="en-US" sz="2200" dirty="0" err="1">
                <a:latin typeface="Times New Roman"/>
                <a:cs typeface="Calibri"/>
              </a:rPr>
              <a:t>idealni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plinovi</a:t>
            </a:r>
            <a:r>
              <a:rPr lang="en-US" sz="2200" dirty="0">
                <a:latin typeface="Times New Roman"/>
                <a:cs typeface="Calibri"/>
              </a:rPr>
              <a:t> pod </a:t>
            </a:r>
            <a:r>
              <a:rPr lang="en-US" sz="2200" dirty="0" err="1">
                <a:latin typeface="Times New Roman"/>
                <a:cs typeface="Calibri"/>
              </a:rPr>
              <a:t>jednakim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tlakom</a:t>
            </a:r>
            <a:r>
              <a:rPr lang="en-US" sz="2200" dirty="0">
                <a:latin typeface="Times New Roman"/>
                <a:cs typeface="Calibri"/>
              </a:rPr>
              <a:t>, </a:t>
            </a:r>
            <a:r>
              <a:rPr lang="en-US" sz="2200" dirty="0" err="1">
                <a:latin typeface="Times New Roman"/>
                <a:cs typeface="Calibri"/>
              </a:rPr>
              <a:t>na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istoj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temperaturi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i</a:t>
            </a:r>
            <a:r>
              <a:rPr lang="en-US" sz="2200" dirty="0">
                <a:latin typeface="Times New Roman"/>
                <a:cs typeface="Calibri"/>
              </a:rPr>
              <a:t> u </a:t>
            </a:r>
            <a:r>
              <a:rPr lang="en-US" sz="2200" dirty="0" err="1">
                <a:latin typeface="Times New Roman"/>
                <a:cs typeface="Calibri"/>
              </a:rPr>
              <a:t>jednakom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volumenu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sadrže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jednak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broj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molekula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i</a:t>
            </a:r>
            <a:r>
              <a:rPr lang="en-US" sz="2200" dirty="0" err="1" smtClean="0">
                <a:latin typeface="Times New Roman"/>
                <a:cs typeface="Calibri"/>
              </a:rPr>
              <a:t>dealni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plin</a:t>
            </a:r>
            <a:r>
              <a:rPr lang="en-US" sz="2200" dirty="0">
                <a:latin typeface="Times New Roman"/>
                <a:cs typeface="Calibri"/>
              </a:rPr>
              <a:t> je </a:t>
            </a:r>
            <a:r>
              <a:rPr lang="en-US" sz="2200" dirty="0" err="1">
                <a:latin typeface="Times New Roman"/>
                <a:cs typeface="Calibri"/>
              </a:rPr>
              <a:t>plin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čije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čestice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imaju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ukupno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 smtClean="0">
                <a:latin typeface="Times New Roman"/>
                <a:cs typeface="Calibri"/>
              </a:rPr>
              <a:t>zanema</a:t>
            </a:r>
            <a:r>
              <a:rPr lang="hr-HR" sz="2200" dirty="0" smtClean="0">
                <a:latin typeface="Times New Roman"/>
                <a:cs typeface="Calibri"/>
              </a:rPr>
              <a:t>r</a:t>
            </a:r>
            <a:r>
              <a:rPr lang="en-US" sz="2200" dirty="0" err="1" smtClean="0">
                <a:latin typeface="Times New Roman"/>
                <a:cs typeface="Calibri"/>
              </a:rPr>
              <a:t>ivo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malen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vlastiti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obujam</a:t>
            </a:r>
            <a:endParaRPr lang="en-US" sz="2200" dirty="0">
              <a:latin typeface="Times New Roman"/>
              <a:cs typeface="Calibri"/>
            </a:endParaRPr>
          </a:p>
          <a:p>
            <a:endParaRPr lang="en-US" sz="2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="" xmlns:a16="http://schemas.microsoft.com/office/drawing/2014/main" id="{9E639D47-45A4-4585-96C0-2FE951FE62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048" y="2500975"/>
            <a:ext cx="5458968" cy="1856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12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45D37F4E-DDB4-456B-97E0-9937730A03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29A940E3-0E90-42E3-BA22-F9305AF7E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Times New Roman"/>
                <a:cs typeface="Calibri Light"/>
              </a:rPr>
              <a:t>Avogadrov broj</a:t>
            </a:r>
            <a:endParaRPr lang="en-US" sz="5400">
              <a:latin typeface="Times New Roman"/>
            </a:endParaRPr>
          </a:p>
        </p:txBody>
      </p:sp>
      <p:sp>
        <p:nvSpPr>
          <p:cNvPr id="11" name="sketchy line">
            <a:extLst>
              <a:ext uri="{FF2B5EF4-FFF2-40B4-BE49-F238E27FC236}">
                <a16:creationId xmlns="" xmlns:a16="http://schemas.microsoft.com/office/drawing/2014/main" id="{B2DD41CD-8F47-4F56-AD12-4E2FF76969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=""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2AEF688-45D0-43BF-BD8B-4E97CD766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2" y="2071316"/>
            <a:ext cx="7669140" cy="411917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200" dirty="0">
                <a:latin typeface="Times New Roman"/>
                <a:cs typeface="Calibri"/>
              </a:rPr>
              <a:t>i</a:t>
            </a:r>
            <a:r>
              <a:rPr lang="en-US" sz="2200" dirty="0" smtClean="0">
                <a:latin typeface="Times New Roman"/>
                <a:cs typeface="Calibri"/>
              </a:rPr>
              <a:t>li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Avogadrova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konstanta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p</a:t>
            </a:r>
            <a:r>
              <a:rPr lang="en-US" sz="2200" dirty="0" err="1" smtClean="0">
                <a:latin typeface="Times New Roman"/>
                <a:cs typeface="Calibri"/>
              </a:rPr>
              <a:t>rirodna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konstanta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koja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određuje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broj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čestica</a:t>
            </a:r>
            <a:r>
              <a:rPr lang="en-US" sz="2200" dirty="0">
                <a:latin typeface="Times New Roman"/>
                <a:cs typeface="Calibri"/>
              </a:rPr>
              <a:t> u </a:t>
            </a:r>
            <a:r>
              <a:rPr lang="en-US" sz="2200" dirty="0" err="1">
                <a:latin typeface="Times New Roman"/>
                <a:cs typeface="Calibri"/>
              </a:rPr>
              <a:t>jednom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molu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neke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tvari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j</a:t>
            </a:r>
            <a:r>
              <a:rPr lang="en-US" sz="2200" dirty="0" err="1" smtClean="0">
                <a:latin typeface="Times New Roman"/>
                <a:cs typeface="Calibri"/>
              </a:rPr>
              <a:t>ednaka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količniku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broja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čestica</a:t>
            </a:r>
            <a:r>
              <a:rPr lang="en-US" sz="2200" dirty="0">
                <a:latin typeface="Times New Roman"/>
                <a:cs typeface="Calibri"/>
              </a:rPr>
              <a:t> N </a:t>
            </a:r>
            <a:r>
              <a:rPr lang="en-US" sz="2200" dirty="0" err="1">
                <a:latin typeface="Times New Roman"/>
                <a:cs typeface="Calibri"/>
              </a:rPr>
              <a:t>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količine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tvari</a:t>
            </a:r>
            <a:r>
              <a:rPr lang="en-US" sz="2200" dirty="0">
                <a:latin typeface="Times New Roman"/>
                <a:cs typeface="Calibri"/>
              </a:rPr>
              <a:t> n</a:t>
            </a:r>
          </a:p>
          <a:p>
            <a:r>
              <a:rPr lang="hr-HR" sz="2200" dirty="0" err="1">
                <a:latin typeface="Times New Roman"/>
                <a:cs typeface="Calibri"/>
              </a:rPr>
              <a:t>o</a:t>
            </a:r>
            <a:r>
              <a:rPr lang="en-US" sz="2200" dirty="0" err="1" smtClean="0">
                <a:latin typeface="Times New Roman"/>
                <a:cs typeface="Calibri"/>
              </a:rPr>
              <a:t>značuje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>
                <a:latin typeface="Times New Roman"/>
                <a:cs typeface="Calibri"/>
              </a:rPr>
              <a:t>se s L </a:t>
            </a:r>
            <a:r>
              <a:rPr lang="en-US" sz="2200" dirty="0" err="1">
                <a:latin typeface="Times New Roman"/>
                <a:cs typeface="Calibri"/>
              </a:rPr>
              <a:t>ili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i="1" dirty="0">
                <a:latin typeface="Times New Roman"/>
                <a:ea typeface="+mn-lt"/>
                <a:cs typeface="+mn-lt"/>
              </a:rPr>
              <a:t>N</a:t>
            </a:r>
            <a:r>
              <a:rPr lang="en-US" sz="2200" i="1" baseline="-25000" dirty="0">
                <a:latin typeface="Times New Roman"/>
                <a:ea typeface="+mn-lt"/>
                <a:cs typeface="+mn-lt"/>
              </a:rPr>
              <a:t>A 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dok</a:t>
            </a:r>
            <a:r>
              <a:rPr lang="en-US" sz="2200" dirty="0">
                <a:latin typeface="Times New Roman"/>
                <a:ea typeface="+mn-lt"/>
                <a:cs typeface="+mn-lt"/>
              </a:rPr>
              <a:t> je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jedinica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za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mol</a:t>
            </a:r>
            <a:r>
              <a:rPr lang="en-US" sz="2200" baseline="30000" dirty="0">
                <a:latin typeface="Times New Roman"/>
                <a:ea typeface="+mn-lt"/>
                <a:cs typeface="+mn-lt"/>
              </a:rPr>
              <a:t>−1</a:t>
            </a:r>
          </a:p>
          <a:p>
            <a:r>
              <a:rPr lang="hr-HR" sz="2200" dirty="0" err="1">
                <a:latin typeface="Times New Roman"/>
                <a:cs typeface="Calibri"/>
              </a:rPr>
              <a:t>m</a:t>
            </a:r>
            <a:r>
              <a:rPr lang="en-US" sz="2200" dirty="0" err="1" smtClean="0">
                <a:latin typeface="Times New Roman"/>
                <a:cs typeface="Calibri"/>
              </a:rPr>
              <a:t>olna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smtClean="0">
                <a:latin typeface="Times New Roman"/>
                <a:cs typeface="Calibri"/>
              </a:rPr>
              <a:t>masa</a:t>
            </a:r>
            <a:r>
              <a:rPr lang="hr-HR" sz="2200" dirty="0">
                <a:latin typeface="Times New Roman"/>
                <a:cs typeface="Calibri"/>
              </a:rPr>
              <a:t> </a:t>
            </a:r>
            <a:r>
              <a:rPr lang="en-US" sz="2200" dirty="0" smtClean="0">
                <a:latin typeface="Times New Roman"/>
                <a:cs typeface="Calibri"/>
              </a:rPr>
              <a:t>M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neke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tvari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uvijek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sadrži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Avogardov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broj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jedinki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endParaRPr lang="en-US" sz="2200" dirty="0">
              <a:latin typeface="Times New Roman"/>
              <a:ea typeface="+mn-lt"/>
              <a:cs typeface="+mn-lt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i</a:t>
            </a:r>
            <a:r>
              <a:rPr lang="en-US" sz="2200" dirty="0" err="1" smtClean="0">
                <a:latin typeface="Times New Roman"/>
                <a:cs typeface="Calibri"/>
              </a:rPr>
              <a:t>znosi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>
                <a:latin typeface="Times New Roman"/>
                <a:cs typeface="Calibri"/>
              </a:rPr>
              <a:t>6,02214179 </a:t>
            </a:r>
            <a:r>
              <a:rPr lang="en-US" sz="2200" dirty="0">
                <a:latin typeface="Times New Roman"/>
                <a:ea typeface="+mn-lt"/>
                <a:cs typeface="+mn-lt"/>
              </a:rPr>
              <a:t>× 10</a:t>
            </a:r>
            <a:r>
              <a:rPr lang="en-US" sz="2200" baseline="30000" dirty="0">
                <a:latin typeface="Times New Roman"/>
                <a:ea typeface="+mn-lt"/>
                <a:cs typeface="+mn-lt"/>
              </a:rPr>
              <a:t>23</a:t>
            </a:r>
            <a:r>
              <a:rPr lang="en-US" sz="2200" dirty="0">
                <a:latin typeface="Times New Roman"/>
                <a:ea typeface="+mn-lt"/>
                <a:cs typeface="+mn-lt"/>
              </a:rPr>
              <a:t> 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čestica</a:t>
            </a:r>
            <a:endParaRPr lang="en-US" sz="2200" baseline="30000" dirty="0">
              <a:latin typeface="Times New Roman"/>
              <a:ea typeface="+mn-lt"/>
              <a:cs typeface="+mn-lt"/>
            </a:endParaRPr>
          </a:p>
          <a:p>
            <a:r>
              <a:rPr lang="hr-HR" sz="2200" dirty="0" err="1">
                <a:latin typeface="Times New Roman"/>
                <a:ea typeface="+mn-lt"/>
                <a:cs typeface="+mn-lt"/>
              </a:rPr>
              <a:t>p</a:t>
            </a:r>
            <a:r>
              <a:rPr lang="en-US" sz="2200" dirty="0" err="1" smtClean="0">
                <a:latin typeface="Times New Roman"/>
                <a:ea typeface="+mn-lt"/>
                <a:cs typeface="+mn-lt"/>
              </a:rPr>
              <a:t>rvi</a:t>
            </a:r>
            <a:r>
              <a:rPr lang="en-US" sz="2200" dirty="0" smtClean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ga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ustvari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izračunao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Johann Josef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Loschmidt</a:t>
            </a:r>
            <a:endParaRPr lang="en-US" sz="2200" dirty="0">
              <a:latin typeface="Times New Roman"/>
              <a:ea typeface="+mn-lt"/>
              <a:cs typeface="+mn-lt"/>
            </a:endParaRPr>
          </a:p>
          <a:p>
            <a:pPr marL="0" indent="0">
              <a:buNone/>
            </a:pPr>
            <a:endParaRPr lang="en-US" sz="2200" dirty="0">
              <a:ea typeface="+mn-lt"/>
              <a:cs typeface="+mn-lt"/>
            </a:endParaRPr>
          </a:p>
          <a:p>
            <a:pPr marL="0" indent="0">
              <a:buNone/>
            </a:pPr>
            <a:endParaRPr lang="en-US" sz="2200" dirty="0">
              <a:ea typeface="+mn-lt"/>
              <a:cs typeface="+mn-lt"/>
            </a:endParaRPr>
          </a:p>
          <a:p>
            <a:endParaRPr lang="en-US" sz="2200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9476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35B29C-A47D-4301-B740-3E91285A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Times New Roman"/>
                <a:cs typeface="Calibri Light"/>
              </a:rPr>
              <a:t>Životopis</a:t>
            </a:r>
            <a:endParaRPr lang="en-US" sz="5400" dirty="0" err="1">
              <a:latin typeface="Times New Roman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4D062D1-0239-4FA1-8EBF-DE229A0F1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2200" dirty="0">
                <a:latin typeface="Times New Roman"/>
                <a:cs typeface="Calibri"/>
              </a:rPr>
              <a:t>r</a:t>
            </a:r>
            <a:r>
              <a:rPr lang="en-US" sz="2200" dirty="0" err="1" smtClean="0">
                <a:latin typeface="Times New Roman"/>
                <a:cs typeface="Calibri"/>
              </a:rPr>
              <a:t>ođen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>
                <a:latin typeface="Times New Roman"/>
                <a:cs typeface="Calibri"/>
              </a:rPr>
              <a:t>u </a:t>
            </a:r>
            <a:r>
              <a:rPr lang="en-US" sz="2200" dirty="0" err="1">
                <a:latin typeface="Times New Roman"/>
                <a:cs typeface="Calibri"/>
              </a:rPr>
              <a:t>obitelji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plemića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iz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Pijemonta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z</a:t>
            </a:r>
            <a:r>
              <a:rPr lang="en-US" sz="2200" dirty="0" err="1" smtClean="0">
                <a:latin typeface="Times New Roman"/>
                <a:cs typeface="Calibri"/>
              </a:rPr>
              <a:t>avršio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kanonsko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pravo</a:t>
            </a:r>
            <a:r>
              <a:rPr lang="en-US" sz="2200" dirty="0">
                <a:latin typeface="Times New Roman"/>
                <a:cs typeface="Calibri"/>
              </a:rPr>
              <a:t> s 20 </a:t>
            </a:r>
            <a:r>
              <a:rPr lang="en-US" sz="2200" dirty="0" err="1">
                <a:latin typeface="Times New Roman"/>
                <a:cs typeface="Calibri"/>
              </a:rPr>
              <a:t>godina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en-US" sz="2200" dirty="0">
                <a:latin typeface="Times New Roman"/>
                <a:cs typeface="Calibri"/>
              </a:rPr>
              <a:t>1809. </a:t>
            </a:r>
            <a:r>
              <a:rPr lang="en-US" sz="2200" dirty="0" err="1">
                <a:latin typeface="Times New Roman"/>
                <a:cs typeface="Calibri"/>
              </a:rPr>
              <a:t>počeo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predavati</a:t>
            </a:r>
            <a:r>
              <a:rPr lang="en-US" sz="2200" dirty="0">
                <a:latin typeface="Times New Roman"/>
                <a:cs typeface="Calibri"/>
              </a:rPr>
              <a:t> u </a:t>
            </a:r>
            <a:r>
              <a:rPr lang="en-US" sz="2200" dirty="0" err="1">
                <a:latin typeface="Times New Roman"/>
                <a:cs typeface="Calibri"/>
              </a:rPr>
              <a:t>mjestu</a:t>
            </a:r>
            <a:r>
              <a:rPr lang="en-US" sz="2200" dirty="0">
                <a:latin typeface="Times New Roman"/>
                <a:cs typeface="Calibri"/>
              </a:rPr>
              <a:t> Vercelli </a:t>
            </a:r>
          </a:p>
          <a:p>
            <a:r>
              <a:rPr lang="en-US" sz="2200" dirty="0" smtClean="0">
                <a:latin typeface="Times New Roman"/>
                <a:cs typeface="Calibri"/>
              </a:rPr>
              <a:t>1811.</a:t>
            </a:r>
            <a:r>
              <a:rPr lang="hr-HR" sz="2200" dirty="0" smtClean="0">
                <a:latin typeface="Times New Roman"/>
                <a:cs typeface="Calibri"/>
              </a:rPr>
              <a:t> o</a:t>
            </a:r>
            <a:r>
              <a:rPr lang="en-US" sz="2200" dirty="0" err="1" smtClean="0">
                <a:latin typeface="Times New Roman"/>
                <a:cs typeface="Calibri"/>
              </a:rPr>
              <a:t>bjavio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svoje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prvo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 smtClean="0">
                <a:latin typeface="Times New Roman"/>
                <a:cs typeface="Calibri"/>
              </a:rPr>
              <a:t>djelo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>
                <a:latin typeface="Times New Roman"/>
                <a:cs typeface="Calibri"/>
              </a:rPr>
              <a:t>u </a:t>
            </a:r>
            <a:r>
              <a:rPr lang="en-US" sz="2200" dirty="0" err="1">
                <a:latin typeface="Times New Roman"/>
                <a:cs typeface="Calibri"/>
              </a:rPr>
              <a:t>kojem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iznosi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vrijednost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Avogadrovog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broja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en-US" sz="2200" dirty="0">
                <a:latin typeface="Times New Roman"/>
                <a:cs typeface="Calibri"/>
              </a:rPr>
              <a:t>1820. </a:t>
            </a:r>
            <a:r>
              <a:rPr lang="hr-HR" sz="2200" dirty="0" err="1">
                <a:latin typeface="Times New Roman"/>
                <a:cs typeface="Calibri"/>
              </a:rPr>
              <a:t>p</a:t>
            </a:r>
            <a:r>
              <a:rPr lang="en-US" sz="2200" dirty="0" err="1" smtClean="0">
                <a:latin typeface="Times New Roman"/>
                <a:cs typeface="Calibri"/>
              </a:rPr>
              <a:t>ostaje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profesor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fizike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na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sveučilištu</a:t>
            </a:r>
            <a:r>
              <a:rPr lang="en-US" sz="2200" dirty="0">
                <a:latin typeface="Times New Roman"/>
                <a:cs typeface="Calibri"/>
              </a:rPr>
              <a:t> u </a:t>
            </a:r>
            <a:r>
              <a:rPr lang="en-US" sz="2200" dirty="0" err="1">
                <a:latin typeface="Times New Roman"/>
                <a:cs typeface="Calibri"/>
              </a:rPr>
              <a:t>Torinu</a:t>
            </a:r>
            <a:r>
              <a:rPr lang="en-US" sz="2200" dirty="0">
                <a:latin typeface="Times New Roman"/>
                <a:cs typeface="Calibri"/>
              </a:rPr>
              <a:t> </a:t>
            </a:r>
          </a:p>
          <a:p>
            <a:r>
              <a:rPr lang="en-US" sz="2200" dirty="0">
                <a:latin typeface="Times New Roman"/>
                <a:cs typeface="Calibri"/>
              </a:rPr>
              <a:t>1821. </a:t>
            </a:r>
            <a:r>
              <a:rPr lang="hr-HR" sz="2200" dirty="0" err="1">
                <a:latin typeface="Times New Roman"/>
                <a:cs typeface="Calibri"/>
              </a:rPr>
              <a:t>p</a:t>
            </a:r>
            <a:r>
              <a:rPr lang="en-US" sz="2200" dirty="0" err="1" smtClean="0">
                <a:latin typeface="Times New Roman"/>
                <a:cs typeface="Calibri"/>
              </a:rPr>
              <a:t>ostaje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aktivan</a:t>
            </a:r>
            <a:r>
              <a:rPr lang="en-US" sz="2200" dirty="0">
                <a:latin typeface="Times New Roman"/>
                <a:cs typeface="Calibri"/>
              </a:rPr>
              <a:t> u </a:t>
            </a:r>
            <a:r>
              <a:rPr lang="en-US" sz="2200" dirty="0" err="1">
                <a:latin typeface="Times New Roman"/>
                <a:cs typeface="Calibri"/>
              </a:rPr>
              <a:t>revoluciornarnom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pokretu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protiv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kralja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Sardinije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b</a:t>
            </a:r>
            <a:r>
              <a:rPr lang="en-US" sz="2200" dirty="0" err="1" smtClean="0">
                <a:latin typeface="Times New Roman"/>
                <a:cs typeface="Calibri"/>
              </a:rPr>
              <a:t>avio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>
                <a:latin typeface="Times New Roman"/>
                <a:cs typeface="Calibri"/>
              </a:rPr>
              <a:t>se </a:t>
            </a:r>
            <a:r>
              <a:rPr lang="en-US" sz="2200" dirty="0" err="1">
                <a:latin typeface="Times New Roman"/>
                <a:cs typeface="Calibri"/>
              </a:rPr>
              <a:t>statistikom</a:t>
            </a:r>
            <a:r>
              <a:rPr lang="en-US" sz="2200" dirty="0">
                <a:latin typeface="Times New Roman"/>
                <a:cs typeface="Calibri"/>
              </a:rPr>
              <a:t>, </a:t>
            </a:r>
            <a:r>
              <a:rPr lang="en-US" sz="2200" dirty="0" err="1">
                <a:latin typeface="Times New Roman"/>
                <a:cs typeface="Calibri"/>
              </a:rPr>
              <a:t>meteorologijom</a:t>
            </a:r>
            <a:r>
              <a:rPr lang="en-US" sz="2200" dirty="0">
                <a:latin typeface="Times New Roman"/>
                <a:cs typeface="Calibri"/>
              </a:rPr>
              <a:t> </a:t>
            </a:r>
          </a:p>
          <a:p>
            <a:r>
              <a:rPr lang="hr-HR" sz="2200" dirty="0" err="1">
                <a:latin typeface="Times New Roman"/>
                <a:cs typeface="Calibri"/>
              </a:rPr>
              <a:t>u</a:t>
            </a:r>
            <a:r>
              <a:rPr lang="en-US" sz="2200" dirty="0" err="1" smtClean="0">
                <a:latin typeface="Times New Roman"/>
                <a:cs typeface="Calibri"/>
              </a:rPr>
              <a:t>veo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metrički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sustav</a:t>
            </a:r>
            <a:r>
              <a:rPr lang="en-US" sz="2200" dirty="0">
                <a:latin typeface="Times New Roman"/>
                <a:cs typeface="Calibri"/>
              </a:rPr>
              <a:t> u </a:t>
            </a:r>
            <a:r>
              <a:rPr lang="en-US" sz="2200" dirty="0" err="1">
                <a:latin typeface="Times New Roman"/>
                <a:cs typeface="Calibri"/>
              </a:rPr>
              <a:t>Pijemontu</a:t>
            </a:r>
            <a:r>
              <a:rPr lang="en-US" sz="2200" dirty="0">
                <a:latin typeface="Times New Roman"/>
                <a:cs typeface="Calibri"/>
              </a:rPr>
              <a:t> </a:t>
            </a:r>
          </a:p>
          <a:p>
            <a:r>
              <a:rPr lang="hr-HR" sz="2200" dirty="0" err="1">
                <a:latin typeface="Times New Roman"/>
                <a:cs typeface="Calibri"/>
              </a:rPr>
              <a:t>o</a:t>
            </a:r>
            <a:r>
              <a:rPr lang="en-US" sz="2200" dirty="0" err="1" smtClean="0">
                <a:latin typeface="Times New Roman"/>
                <a:cs typeface="Calibri"/>
              </a:rPr>
              <a:t>ženio</a:t>
            </a:r>
            <a:r>
              <a:rPr lang="en-US" sz="2200" dirty="0" smtClean="0">
                <a:latin typeface="Times New Roman"/>
                <a:cs typeface="Calibri"/>
              </a:rPr>
              <a:t> se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Felicitom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Mazze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imali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su</a:t>
            </a:r>
            <a:r>
              <a:rPr lang="en-US" sz="2200" dirty="0">
                <a:latin typeface="Times New Roman"/>
                <a:ea typeface="+mn-lt"/>
                <a:cs typeface="+mn-lt"/>
              </a:rPr>
              <a:t> 6 </a:t>
            </a:r>
            <a:r>
              <a:rPr lang="en-US" sz="2200" dirty="0" err="1">
                <a:latin typeface="Times New Roman"/>
                <a:ea typeface="+mn-lt"/>
                <a:cs typeface="+mn-lt"/>
              </a:rPr>
              <a:t>djece</a:t>
            </a:r>
            <a:endParaRPr lang="en-US" sz="22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1387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100EDD19-6802-4EC3-95CE-CFFAB042CF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288402-C81D-4ABB-B86F-B95914449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err="1">
                <a:latin typeface="Times New Roman"/>
                <a:cs typeface="Calibri Light"/>
              </a:rPr>
              <a:t>Životopis</a:t>
            </a:r>
            <a:endParaRPr lang="en-US" sz="5400" dirty="0" err="1">
              <a:latin typeface="Times New Roman"/>
            </a:endParaRPr>
          </a:p>
        </p:txBody>
      </p:sp>
      <p:sp>
        <p:nvSpPr>
          <p:cNvPr id="10" name="sketch line">
            <a:extLst>
              <a:ext uri="{FF2B5EF4-FFF2-40B4-BE49-F238E27FC236}">
                <a16:creationId xmlns="" xmlns:a16="http://schemas.microsoft.com/office/drawing/2014/main" id="{DB17E863-922E-4C26-BD64-E8FD41D2866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69036" y="1677373"/>
            <a:ext cx="10853928" cy="18288"/>
          </a:xfrm>
          <a:custGeom>
            <a:avLst/>
            <a:gdLst>
              <a:gd name="connsiteX0" fmla="*/ 0 w 10853928"/>
              <a:gd name="connsiteY0" fmla="*/ 0 h 18288"/>
              <a:gd name="connsiteX1" fmla="*/ 461292 w 10853928"/>
              <a:gd name="connsiteY1" fmla="*/ 0 h 18288"/>
              <a:gd name="connsiteX2" fmla="*/ 1139662 w 10853928"/>
              <a:gd name="connsiteY2" fmla="*/ 0 h 18288"/>
              <a:gd name="connsiteX3" fmla="*/ 1926572 w 10853928"/>
              <a:gd name="connsiteY3" fmla="*/ 0 h 18288"/>
              <a:gd name="connsiteX4" fmla="*/ 2279325 w 10853928"/>
              <a:gd name="connsiteY4" fmla="*/ 0 h 18288"/>
              <a:gd name="connsiteX5" fmla="*/ 2632078 w 10853928"/>
              <a:gd name="connsiteY5" fmla="*/ 0 h 18288"/>
              <a:gd name="connsiteX6" fmla="*/ 3527527 w 10853928"/>
              <a:gd name="connsiteY6" fmla="*/ 0 h 18288"/>
              <a:gd name="connsiteX7" fmla="*/ 4205897 w 10853928"/>
              <a:gd name="connsiteY7" fmla="*/ 0 h 18288"/>
              <a:gd name="connsiteX8" fmla="*/ 4558650 w 10853928"/>
              <a:gd name="connsiteY8" fmla="*/ 0 h 18288"/>
              <a:gd name="connsiteX9" fmla="*/ 5237020 w 10853928"/>
              <a:gd name="connsiteY9" fmla="*/ 0 h 18288"/>
              <a:gd name="connsiteX10" fmla="*/ 6132469 w 10853928"/>
              <a:gd name="connsiteY10" fmla="*/ 0 h 18288"/>
              <a:gd name="connsiteX11" fmla="*/ 6702301 w 10853928"/>
              <a:gd name="connsiteY11" fmla="*/ 0 h 18288"/>
              <a:gd name="connsiteX12" fmla="*/ 7272132 w 10853928"/>
              <a:gd name="connsiteY12" fmla="*/ 0 h 18288"/>
              <a:gd name="connsiteX13" fmla="*/ 7950502 w 10853928"/>
              <a:gd name="connsiteY13" fmla="*/ 0 h 18288"/>
              <a:gd name="connsiteX14" fmla="*/ 8737412 w 10853928"/>
              <a:gd name="connsiteY14" fmla="*/ 0 h 18288"/>
              <a:gd name="connsiteX15" fmla="*/ 9524322 w 10853928"/>
              <a:gd name="connsiteY15" fmla="*/ 0 h 18288"/>
              <a:gd name="connsiteX16" fmla="*/ 10853928 w 10853928"/>
              <a:gd name="connsiteY16" fmla="*/ 0 h 18288"/>
              <a:gd name="connsiteX17" fmla="*/ 10853928 w 10853928"/>
              <a:gd name="connsiteY17" fmla="*/ 18288 h 18288"/>
              <a:gd name="connsiteX18" fmla="*/ 10392636 w 10853928"/>
              <a:gd name="connsiteY18" fmla="*/ 18288 h 18288"/>
              <a:gd name="connsiteX19" fmla="*/ 9497187 w 10853928"/>
              <a:gd name="connsiteY19" fmla="*/ 18288 h 18288"/>
              <a:gd name="connsiteX20" fmla="*/ 8818817 w 10853928"/>
              <a:gd name="connsiteY20" fmla="*/ 18288 h 18288"/>
              <a:gd name="connsiteX21" fmla="*/ 8466064 w 10853928"/>
              <a:gd name="connsiteY21" fmla="*/ 18288 h 18288"/>
              <a:gd name="connsiteX22" fmla="*/ 7787693 w 10853928"/>
              <a:gd name="connsiteY22" fmla="*/ 18288 h 18288"/>
              <a:gd name="connsiteX23" fmla="*/ 7217862 w 10853928"/>
              <a:gd name="connsiteY23" fmla="*/ 18288 h 18288"/>
              <a:gd name="connsiteX24" fmla="*/ 6648031 w 10853928"/>
              <a:gd name="connsiteY24" fmla="*/ 18288 h 18288"/>
              <a:gd name="connsiteX25" fmla="*/ 6078200 w 10853928"/>
              <a:gd name="connsiteY25" fmla="*/ 18288 h 18288"/>
              <a:gd name="connsiteX26" fmla="*/ 5508368 w 10853928"/>
              <a:gd name="connsiteY26" fmla="*/ 18288 h 18288"/>
              <a:gd name="connsiteX27" fmla="*/ 4721459 w 10853928"/>
              <a:gd name="connsiteY27" fmla="*/ 18288 h 18288"/>
              <a:gd name="connsiteX28" fmla="*/ 4043088 w 10853928"/>
              <a:gd name="connsiteY28" fmla="*/ 18288 h 18288"/>
              <a:gd name="connsiteX29" fmla="*/ 3690336 w 10853928"/>
              <a:gd name="connsiteY29" fmla="*/ 18288 h 18288"/>
              <a:gd name="connsiteX30" fmla="*/ 3120504 w 10853928"/>
              <a:gd name="connsiteY30" fmla="*/ 18288 h 18288"/>
              <a:gd name="connsiteX31" fmla="*/ 2333595 w 10853928"/>
              <a:gd name="connsiteY31" fmla="*/ 18288 h 18288"/>
              <a:gd name="connsiteX32" fmla="*/ 1872303 w 10853928"/>
              <a:gd name="connsiteY32" fmla="*/ 18288 h 18288"/>
              <a:gd name="connsiteX33" fmla="*/ 976854 w 10853928"/>
              <a:gd name="connsiteY33" fmla="*/ 18288 h 18288"/>
              <a:gd name="connsiteX34" fmla="*/ 0 w 10853928"/>
              <a:gd name="connsiteY34" fmla="*/ 18288 h 18288"/>
              <a:gd name="connsiteX35" fmla="*/ 0 w 10853928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853928" h="18288" fill="none" extrusionOk="0">
                <a:moveTo>
                  <a:pt x="0" y="0"/>
                </a:moveTo>
                <a:cubicBezTo>
                  <a:pt x="146993" y="-19076"/>
                  <a:pt x="347684" y="-4790"/>
                  <a:pt x="461292" y="0"/>
                </a:cubicBezTo>
                <a:cubicBezTo>
                  <a:pt x="574900" y="4790"/>
                  <a:pt x="808367" y="19821"/>
                  <a:pt x="1139662" y="0"/>
                </a:cubicBezTo>
                <a:cubicBezTo>
                  <a:pt x="1470957" y="-19821"/>
                  <a:pt x="1627405" y="5721"/>
                  <a:pt x="1926572" y="0"/>
                </a:cubicBezTo>
                <a:cubicBezTo>
                  <a:pt x="2225739" y="-5721"/>
                  <a:pt x="2137730" y="-3235"/>
                  <a:pt x="2279325" y="0"/>
                </a:cubicBezTo>
                <a:cubicBezTo>
                  <a:pt x="2420920" y="3235"/>
                  <a:pt x="2456518" y="9685"/>
                  <a:pt x="2632078" y="0"/>
                </a:cubicBezTo>
                <a:cubicBezTo>
                  <a:pt x="2807638" y="-9685"/>
                  <a:pt x="3211516" y="-43007"/>
                  <a:pt x="3527527" y="0"/>
                </a:cubicBezTo>
                <a:cubicBezTo>
                  <a:pt x="3843538" y="43007"/>
                  <a:pt x="4058833" y="22042"/>
                  <a:pt x="4205897" y="0"/>
                </a:cubicBezTo>
                <a:cubicBezTo>
                  <a:pt x="4352961" y="-22042"/>
                  <a:pt x="4474805" y="-11846"/>
                  <a:pt x="4558650" y="0"/>
                </a:cubicBezTo>
                <a:cubicBezTo>
                  <a:pt x="4642495" y="11846"/>
                  <a:pt x="5041928" y="-6069"/>
                  <a:pt x="5237020" y="0"/>
                </a:cubicBezTo>
                <a:cubicBezTo>
                  <a:pt x="5432112" y="6069"/>
                  <a:pt x="5943266" y="-17479"/>
                  <a:pt x="6132469" y="0"/>
                </a:cubicBezTo>
                <a:cubicBezTo>
                  <a:pt x="6321672" y="17479"/>
                  <a:pt x="6483872" y="26234"/>
                  <a:pt x="6702301" y="0"/>
                </a:cubicBezTo>
                <a:cubicBezTo>
                  <a:pt x="6920730" y="-26234"/>
                  <a:pt x="6991194" y="-15156"/>
                  <a:pt x="7272132" y="0"/>
                </a:cubicBezTo>
                <a:cubicBezTo>
                  <a:pt x="7553070" y="15156"/>
                  <a:pt x="7684444" y="-32961"/>
                  <a:pt x="7950502" y="0"/>
                </a:cubicBezTo>
                <a:cubicBezTo>
                  <a:pt x="8216560" y="32961"/>
                  <a:pt x="8493290" y="-10491"/>
                  <a:pt x="8737412" y="0"/>
                </a:cubicBezTo>
                <a:cubicBezTo>
                  <a:pt x="8981534" y="10491"/>
                  <a:pt x="9191586" y="-13899"/>
                  <a:pt x="9524322" y="0"/>
                </a:cubicBezTo>
                <a:cubicBezTo>
                  <a:pt x="9857058" y="13899"/>
                  <a:pt x="10297509" y="7485"/>
                  <a:pt x="10853928" y="0"/>
                </a:cubicBezTo>
                <a:cubicBezTo>
                  <a:pt x="10854574" y="4451"/>
                  <a:pt x="10854418" y="9226"/>
                  <a:pt x="10853928" y="18288"/>
                </a:cubicBezTo>
                <a:cubicBezTo>
                  <a:pt x="10691638" y="28522"/>
                  <a:pt x="10574319" y="29578"/>
                  <a:pt x="10392636" y="18288"/>
                </a:cubicBezTo>
                <a:cubicBezTo>
                  <a:pt x="10210953" y="6998"/>
                  <a:pt x="9836277" y="-16742"/>
                  <a:pt x="9497187" y="18288"/>
                </a:cubicBezTo>
                <a:cubicBezTo>
                  <a:pt x="9158097" y="53318"/>
                  <a:pt x="9119479" y="30714"/>
                  <a:pt x="8818817" y="18288"/>
                </a:cubicBezTo>
                <a:cubicBezTo>
                  <a:pt x="8518155" y="5863"/>
                  <a:pt x="8640037" y="6483"/>
                  <a:pt x="8466064" y="18288"/>
                </a:cubicBezTo>
                <a:cubicBezTo>
                  <a:pt x="8292091" y="30093"/>
                  <a:pt x="7997656" y="18914"/>
                  <a:pt x="7787693" y="18288"/>
                </a:cubicBezTo>
                <a:cubicBezTo>
                  <a:pt x="7577730" y="17662"/>
                  <a:pt x="7412468" y="21416"/>
                  <a:pt x="7217862" y="18288"/>
                </a:cubicBezTo>
                <a:cubicBezTo>
                  <a:pt x="7023256" y="15160"/>
                  <a:pt x="6898018" y="14824"/>
                  <a:pt x="6648031" y="18288"/>
                </a:cubicBezTo>
                <a:cubicBezTo>
                  <a:pt x="6398044" y="21752"/>
                  <a:pt x="6254402" y="38625"/>
                  <a:pt x="6078200" y="18288"/>
                </a:cubicBezTo>
                <a:cubicBezTo>
                  <a:pt x="5901998" y="-2049"/>
                  <a:pt x="5622886" y="3213"/>
                  <a:pt x="5508368" y="18288"/>
                </a:cubicBezTo>
                <a:cubicBezTo>
                  <a:pt x="5393850" y="33363"/>
                  <a:pt x="5036260" y="26830"/>
                  <a:pt x="4721459" y="18288"/>
                </a:cubicBezTo>
                <a:cubicBezTo>
                  <a:pt x="4406658" y="9746"/>
                  <a:pt x="4239221" y="41551"/>
                  <a:pt x="4043088" y="18288"/>
                </a:cubicBezTo>
                <a:cubicBezTo>
                  <a:pt x="3846955" y="-4975"/>
                  <a:pt x="3818802" y="34658"/>
                  <a:pt x="3690336" y="18288"/>
                </a:cubicBezTo>
                <a:cubicBezTo>
                  <a:pt x="3561870" y="1918"/>
                  <a:pt x="3265491" y="42194"/>
                  <a:pt x="3120504" y="18288"/>
                </a:cubicBezTo>
                <a:cubicBezTo>
                  <a:pt x="2975517" y="-5618"/>
                  <a:pt x="2720254" y="36673"/>
                  <a:pt x="2333595" y="18288"/>
                </a:cubicBezTo>
                <a:cubicBezTo>
                  <a:pt x="1946936" y="-97"/>
                  <a:pt x="2097241" y="5776"/>
                  <a:pt x="1872303" y="18288"/>
                </a:cubicBezTo>
                <a:cubicBezTo>
                  <a:pt x="1647365" y="30800"/>
                  <a:pt x="1282708" y="45380"/>
                  <a:pt x="976854" y="18288"/>
                </a:cubicBezTo>
                <a:cubicBezTo>
                  <a:pt x="671000" y="-8804"/>
                  <a:pt x="408401" y="-12775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853928" h="18288" stroke="0" extrusionOk="0">
                <a:moveTo>
                  <a:pt x="0" y="0"/>
                </a:moveTo>
                <a:cubicBezTo>
                  <a:pt x="267322" y="15284"/>
                  <a:pt x="415388" y="-21048"/>
                  <a:pt x="569831" y="0"/>
                </a:cubicBezTo>
                <a:cubicBezTo>
                  <a:pt x="724274" y="21048"/>
                  <a:pt x="769333" y="-2353"/>
                  <a:pt x="922584" y="0"/>
                </a:cubicBezTo>
                <a:cubicBezTo>
                  <a:pt x="1075835" y="2353"/>
                  <a:pt x="1399490" y="-145"/>
                  <a:pt x="1818033" y="0"/>
                </a:cubicBezTo>
                <a:cubicBezTo>
                  <a:pt x="2236576" y="145"/>
                  <a:pt x="2145330" y="5482"/>
                  <a:pt x="2387864" y="0"/>
                </a:cubicBezTo>
                <a:cubicBezTo>
                  <a:pt x="2630398" y="-5482"/>
                  <a:pt x="2793207" y="18487"/>
                  <a:pt x="2957695" y="0"/>
                </a:cubicBezTo>
                <a:cubicBezTo>
                  <a:pt x="3122183" y="-18487"/>
                  <a:pt x="3579141" y="19003"/>
                  <a:pt x="3853144" y="0"/>
                </a:cubicBezTo>
                <a:cubicBezTo>
                  <a:pt x="4127147" y="-19003"/>
                  <a:pt x="4209857" y="12211"/>
                  <a:pt x="4314436" y="0"/>
                </a:cubicBezTo>
                <a:cubicBezTo>
                  <a:pt x="4419015" y="-12211"/>
                  <a:pt x="4762459" y="-17220"/>
                  <a:pt x="5209885" y="0"/>
                </a:cubicBezTo>
                <a:cubicBezTo>
                  <a:pt x="5657311" y="17220"/>
                  <a:pt x="5692663" y="-3290"/>
                  <a:pt x="6105335" y="0"/>
                </a:cubicBezTo>
                <a:cubicBezTo>
                  <a:pt x="6518007" y="3290"/>
                  <a:pt x="6455516" y="-5124"/>
                  <a:pt x="6783705" y="0"/>
                </a:cubicBezTo>
                <a:cubicBezTo>
                  <a:pt x="7111894" y="5124"/>
                  <a:pt x="7441941" y="-17829"/>
                  <a:pt x="7679154" y="0"/>
                </a:cubicBezTo>
                <a:cubicBezTo>
                  <a:pt x="7916367" y="17829"/>
                  <a:pt x="8102967" y="-24363"/>
                  <a:pt x="8248985" y="0"/>
                </a:cubicBezTo>
                <a:cubicBezTo>
                  <a:pt x="8395003" y="24363"/>
                  <a:pt x="8552393" y="25505"/>
                  <a:pt x="8818817" y="0"/>
                </a:cubicBezTo>
                <a:cubicBezTo>
                  <a:pt x="9085241" y="-25505"/>
                  <a:pt x="9411308" y="38000"/>
                  <a:pt x="9605726" y="0"/>
                </a:cubicBezTo>
                <a:cubicBezTo>
                  <a:pt x="9800144" y="-38000"/>
                  <a:pt x="10006468" y="-25741"/>
                  <a:pt x="10175558" y="0"/>
                </a:cubicBezTo>
                <a:cubicBezTo>
                  <a:pt x="10344648" y="25741"/>
                  <a:pt x="10696282" y="695"/>
                  <a:pt x="10853928" y="0"/>
                </a:cubicBezTo>
                <a:cubicBezTo>
                  <a:pt x="10853521" y="8690"/>
                  <a:pt x="10853774" y="14141"/>
                  <a:pt x="10853928" y="18288"/>
                </a:cubicBezTo>
                <a:cubicBezTo>
                  <a:pt x="10608124" y="24255"/>
                  <a:pt x="10343415" y="22307"/>
                  <a:pt x="10067018" y="18288"/>
                </a:cubicBezTo>
                <a:cubicBezTo>
                  <a:pt x="9790621" y="14270"/>
                  <a:pt x="9843266" y="3564"/>
                  <a:pt x="9714266" y="18288"/>
                </a:cubicBezTo>
                <a:cubicBezTo>
                  <a:pt x="9585266" y="33012"/>
                  <a:pt x="9379484" y="1875"/>
                  <a:pt x="9252974" y="18288"/>
                </a:cubicBezTo>
                <a:cubicBezTo>
                  <a:pt x="9126464" y="34701"/>
                  <a:pt x="8580678" y="-4904"/>
                  <a:pt x="8357525" y="18288"/>
                </a:cubicBezTo>
                <a:cubicBezTo>
                  <a:pt x="8134372" y="41480"/>
                  <a:pt x="7903199" y="26458"/>
                  <a:pt x="7679154" y="18288"/>
                </a:cubicBezTo>
                <a:cubicBezTo>
                  <a:pt x="7455109" y="10118"/>
                  <a:pt x="7435944" y="27109"/>
                  <a:pt x="7217862" y="18288"/>
                </a:cubicBezTo>
                <a:cubicBezTo>
                  <a:pt x="6999780" y="9467"/>
                  <a:pt x="6680409" y="18985"/>
                  <a:pt x="6539492" y="18288"/>
                </a:cubicBezTo>
                <a:cubicBezTo>
                  <a:pt x="6398575" y="17592"/>
                  <a:pt x="6312077" y="33018"/>
                  <a:pt x="6186739" y="18288"/>
                </a:cubicBezTo>
                <a:cubicBezTo>
                  <a:pt x="6061401" y="3558"/>
                  <a:pt x="5947033" y="12075"/>
                  <a:pt x="5833986" y="18288"/>
                </a:cubicBezTo>
                <a:cubicBezTo>
                  <a:pt x="5720939" y="24501"/>
                  <a:pt x="5482226" y="8586"/>
                  <a:pt x="5155616" y="18288"/>
                </a:cubicBezTo>
                <a:cubicBezTo>
                  <a:pt x="4829006" y="27991"/>
                  <a:pt x="4841274" y="29316"/>
                  <a:pt x="4694324" y="18288"/>
                </a:cubicBezTo>
                <a:cubicBezTo>
                  <a:pt x="4547374" y="7260"/>
                  <a:pt x="4077675" y="7013"/>
                  <a:pt x="3907414" y="18288"/>
                </a:cubicBezTo>
                <a:cubicBezTo>
                  <a:pt x="3737153" y="29564"/>
                  <a:pt x="3538393" y="21630"/>
                  <a:pt x="3446122" y="18288"/>
                </a:cubicBezTo>
                <a:cubicBezTo>
                  <a:pt x="3353851" y="14946"/>
                  <a:pt x="2990320" y="-8091"/>
                  <a:pt x="2659212" y="18288"/>
                </a:cubicBezTo>
                <a:cubicBezTo>
                  <a:pt x="2328104" y="44667"/>
                  <a:pt x="2427653" y="9607"/>
                  <a:pt x="2306460" y="18288"/>
                </a:cubicBezTo>
                <a:cubicBezTo>
                  <a:pt x="2185267" y="26969"/>
                  <a:pt x="1719763" y="3717"/>
                  <a:pt x="1519550" y="18288"/>
                </a:cubicBezTo>
                <a:cubicBezTo>
                  <a:pt x="1319337" y="32860"/>
                  <a:pt x="1167371" y="17040"/>
                  <a:pt x="1058258" y="18288"/>
                </a:cubicBezTo>
                <a:cubicBezTo>
                  <a:pt x="949145" y="19536"/>
                  <a:pt x="780234" y="31447"/>
                  <a:pt x="705505" y="18288"/>
                </a:cubicBezTo>
                <a:cubicBezTo>
                  <a:pt x="630776" y="5129"/>
                  <a:pt x="215796" y="30056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B41A190-2D8C-4FC7-A37C-43509D411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200" dirty="0" err="1">
                <a:latin typeface="Times New Roman"/>
                <a:cs typeface="Calibri"/>
              </a:rPr>
              <a:t>r</a:t>
            </a:r>
            <a:r>
              <a:rPr lang="en-US" sz="2200" dirty="0" err="1" smtClean="0">
                <a:latin typeface="Times New Roman"/>
                <a:cs typeface="Calibri"/>
              </a:rPr>
              <a:t>iješio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najveći</a:t>
            </a:r>
            <a:r>
              <a:rPr lang="en-US" sz="2200" dirty="0">
                <a:latin typeface="Times New Roman"/>
                <a:cs typeface="Calibri"/>
              </a:rPr>
              <a:t> problem </a:t>
            </a:r>
            <a:r>
              <a:rPr lang="en-US" sz="2200" dirty="0" err="1">
                <a:latin typeface="Times New Roman"/>
                <a:cs typeface="Calibri"/>
              </a:rPr>
              <a:t>svoga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vremena</a:t>
            </a:r>
            <a:r>
              <a:rPr lang="en-US" sz="2200" dirty="0">
                <a:latin typeface="Times New Roman"/>
                <a:cs typeface="Calibri"/>
              </a:rPr>
              <a:t>, </a:t>
            </a:r>
            <a:r>
              <a:rPr lang="en-US" sz="2200" dirty="0" err="1">
                <a:latin typeface="Times New Roman"/>
                <a:cs typeface="Calibri"/>
              </a:rPr>
              <a:t>razlikovanje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atoma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i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molekula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 err="1">
                <a:latin typeface="Times New Roman"/>
                <a:cs typeface="Calibri"/>
              </a:rPr>
              <a:t>n</a:t>
            </a:r>
            <a:r>
              <a:rPr lang="en-US" sz="2200" dirty="0" err="1" smtClean="0">
                <a:latin typeface="Times New Roman"/>
                <a:cs typeface="Calibri"/>
              </a:rPr>
              <a:t>ajvažniji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zaključak</a:t>
            </a:r>
            <a:r>
              <a:rPr lang="en-US" sz="2200" dirty="0">
                <a:latin typeface="Times New Roman"/>
                <a:cs typeface="Calibri"/>
              </a:rPr>
              <a:t> je bio da se </a:t>
            </a:r>
            <a:r>
              <a:rPr lang="en-US" sz="2200" dirty="0" err="1">
                <a:latin typeface="Times New Roman"/>
                <a:cs typeface="Calibri"/>
              </a:rPr>
              <a:t>plin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sastoji</a:t>
            </a:r>
            <a:r>
              <a:rPr lang="en-US" sz="2200" dirty="0">
                <a:latin typeface="Times New Roman"/>
                <a:cs typeface="Calibri"/>
              </a:rPr>
              <a:t> od </a:t>
            </a:r>
            <a:r>
              <a:rPr lang="en-US" sz="2200" dirty="0" err="1">
                <a:latin typeface="Times New Roman"/>
                <a:cs typeface="Calibri"/>
              </a:rPr>
              <a:t>molekula</a:t>
            </a:r>
            <a:r>
              <a:rPr lang="en-US" sz="2200" dirty="0">
                <a:latin typeface="Times New Roman"/>
                <a:cs typeface="Calibri"/>
              </a:rPr>
              <a:t>, a </a:t>
            </a:r>
            <a:r>
              <a:rPr lang="en-US" sz="2200" dirty="0" err="1">
                <a:latin typeface="Times New Roman"/>
                <a:cs typeface="Calibri"/>
              </a:rPr>
              <a:t>molekule</a:t>
            </a:r>
            <a:r>
              <a:rPr lang="en-US" sz="2200" dirty="0">
                <a:latin typeface="Times New Roman"/>
                <a:cs typeface="Calibri"/>
              </a:rPr>
              <a:t> od </a:t>
            </a:r>
            <a:r>
              <a:rPr lang="en-US" sz="2200" dirty="0" err="1">
                <a:latin typeface="Times New Roman"/>
                <a:cs typeface="Calibri"/>
              </a:rPr>
              <a:t>atoma</a:t>
            </a:r>
            <a:r>
              <a:rPr lang="en-US" sz="2200" dirty="0">
                <a:latin typeface="Times New Roman"/>
                <a:cs typeface="Calibri"/>
              </a:rPr>
              <a:t> </a:t>
            </a:r>
          </a:p>
          <a:p>
            <a:r>
              <a:rPr lang="en-US" sz="2200" dirty="0">
                <a:latin typeface="Times New Roman"/>
                <a:cs typeface="Calibri"/>
              </a:rPr>
              <a:t>1815. </a:t>
            </a:r>
            <a:r>
              <a:rPr lang="hr-HR" sz="2200" dirty="0" err="1">
                <a:latin typeface="Times New Roman"/>
                <a:cs typeface="Calibri"/>
              </a:rPr>
              <a:t>o</a:t>
            </a:r>
            <a:r>
              <a:rPr lang="en-US" sz="2200" dirty="0" err="1" smtClean="0">
                <a:latin typeface="Times New Roman"/>
                <a:cs typeface="Calibri"/>
              </a:rPr>
              <a:t>bjavio</a:t>
            </a:r>
            <a:r>
              <a:rPr lang="en-US" sz="2200" dirty="0">
                <a:latin typeface="Times New Roman"/>
                <a:cs typeface="Calibri"/>
              </a:rPr>
              <a:t> novo </a:t>
            </a:r>
            <a:r>
              <a:rPr lang="en-US" sz="2200" dirty="0" err="1">
                <a:latin typeface="Times New Roman"/>
                <a:cs typeface="Calibri"/>
              </a:rPr>
              <a:t>djelo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vezano</a:t>
            </a:r>
            <a:r>
              <a:rPr lang="en-US" sz="2200" dirty="0">
                <a:latin typeface="Times New Roman"/>
                <a:cs typeface="Calibri"/>
              </a:rPr>
              <a:t> za </a:t>
            </a:r>
            <a:r>
              <a:rPr lang="en-US" sz="2200" dirty="0" err="1">
                <a:latin typeface="Times New Roman"/>
                <a:cs typeface="Calibri"/>
              </a:rPr>
              <a:t>gustoću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plinova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>
                <a:latin typeface="Times New Roman"/>
                <a:cs typeface="Calibri"/>
              </a:rPr>
              <a:t>t</a:t>
            </a:r>
            <a:r>
              <a:rPr lang="en-US" sz="2200" dirty="0" err="1" smtClean="0">
                <a:latin typeface="Times New Roman"/>
                <a:cs typeface="Calibri"/>
              </a:rPr>
              <a:t>ek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nakon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 smtClean="0">
                <a:latin typeface="Times New Roman"/>
                <a:cs typeface="Calibri"/>
              </a:rPr>
              <a:t>smrti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njegova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teorija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dobiva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priznanja</a:t>
            </a:r>
            <a:r>
              <a:rPr lang="en-US" sz="2200" dirty="0">
                <a:latin typeface="Times New Roman"/>
                <a:cs typeface="Calibri"/>
              </a:rPr>
              <a:t> </a:t>
            </a:r>
          </a:p>
          <a:p>
            <a:r>
              <a:rPr lang="hr-HR" sz="2200" dirty="0">
                <a:latin typeface="Times New Roman"/>
                <a:cs typeface="Calibri"/>
              </a:rPr>
              <a:t>k</a:t>
            </a:r>
            <a:r>
              <a:rPr lang="en-US" sz="2200" dirty="0" err="1" smtClean="0">
                <a:latin typeface="Times New Roman"/>
                <a:cs typeface="Calibri"/>
              </a:rPr>
              <a:t>onačnu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potvrdu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donio</a:t>
            </a:r>
            <a:r>
              <a:rPr lang="en-US" sz="2200" dirty="0">
                <a:latin typeface="Times New Roman"/>
                <a:cs typeface="Calibri"/>
              </a:rPr>
              <a:t> Rudolf Clausius </a:t>
            </a:r>
            <a:r>
              <a:rPr lang="en-US" sz="2200" dirty="0" err="1">
                <a:latin typeface="Times New Roman"/>
                <a:cs typeface="Calibri"/>
              </a:rPr>
              <a:t>sa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svojom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kinetičkom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teorijom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plinova</a:t>
            </a:r>
            <a:r>
              <a:rPr lang="en-US" sz="2200" dirty="0">
                <a:latin typeface="Times New Roman"/>
                <a:cs typeface="Calibri"/>
              </a:rPr>
              <a:t> </a:t>
            </a:r>
          </a:p>
          <a:p>
            <a:r>
              <a:rPr lang="hr-HR" sz="2200" dirty="0">
                <a:latin typeface="Times New Roman"/>
                <a:cs typeface="Calibri"/>
              </a:rPr>
              <a:t>J</a:t>
            </a:r>
            <a:r>
              <a:rPr lang="en-US" sz="2200" dirty="0" err="1" smtClean="0">
                <a:latin typeface="Times New Roman"/>
                <a:cs typeface="Calibri"/>
              </a:rPr>
              <a:t>acobus</a:t>
            </a:r>
            <a:r>
              <a:rPr lang="en-US" sz="2200" dirty="0" smtClean="0">
                <a:latin typeface="Times New Roman"/>
                <a:cs typeface="Calibri"/>
              </a:rPr>
              <a:t> </a:t>
            </a:r>
            <a:r>
              <a:rPr lang="en-US" sz="2200" dirty="0">
                <a:latin typeface="Times New Roman"/>
                <a:cs typeface="Calibri"/>
              </a:rPr>
              <a:t>Henricus </a:t>
            </a:r>
            <a:r>
              <a:rPr lang="en-US" sz="2200" dirty="0" err="1">
                <a:latin typeface="Times New Roman"/>
                <a:cs typeface="Calibri"/>
              </a:rPr>
              <a:t>van't</a:t>
            </a:r>
            <a:r>
              <a:rPr lang="en-US" sz="2200" dirty="0">
                <a:latin typeface="Times New Roman"/>
                <a:cs typeface="Calibri"/>
              </a:rPr>
              <a:t> Hoff je </a:t>
            </a:r>
            <a:r>
              <a:rPr lang="en-US" sz="2200" dirty="0" err="1">
                <a:latin typeface="Times New Roman"/>
                <a:cs typeface="Calibri"/>
              </a:rPr>
              <a:t>pokazao</a:t>
            </a:r>
            <a:r>
              <a:rPr lang="en-US" sz="2200" dirty="0">
                <a:latin typeface="Times New Roman"/>
                <a:cs typeface="Calibri"/>
              </a:rPr>
              <a:t> da </a:t>
            </a:r>
            <a:r>
              <a:rPr lang="en-US" sz="2200" dirty="0" err="1">
                <a:latin typeface="Times New Roman"/>
                <a:cs typeface="Calibri"/>
              </a:rPr>
              <a:t>teorija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vrijedi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i</a:t>
            </a:r>
            <a:r>
              <a:rPr lang="en-US" sz="2200" dirty="0">
                <a:latin typeface="Times New Roman"/>
                <a:cs typeface="Calibri"/>
              </a:rPr>
              <a:t> za </a:t>
            </a:r>
            <a:r>
              <a:rPr lang="en-US" sz="2200" dirty="0" err="1">
                <a:latin typeface="Times New Roman"/>
                <a:cs typeface="Calibri"/>
              </a:rPr>
              <a:t>razrijeđene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otopine</a:t>
            </a:r>
            <a:endParaRPr lang="en-US" sz="2200" dirty="0">
              <a:latin typeface="Times New Roman"/>
              <a:cs typeface="Calibri"/>
            </a:endParaRPr>
          </a:p>
          <a:p>
            <a:r>
              <a:rPr lang="hr-HR" sz="2200" dirty="0">
                <a:latin typeface="Times New Roman"/>
                <a:cs typeface="Calibri"/>
              </a:rPr>
              <a:t>p</a:t>
            </a:r>
            <a:r>
              <a:rPr lang="en-US" sz="2200" dirty="0" smtClean="0">
                <a:latin typeface="Times New Roman"/>
                <a:cs typeface="Calibri"/>
              </a:rPr>
              <a:t>o </a:t>
            </a:r>
            <a:r>
              <a:rPr lang="en-US" sz="2200" dirty="0" err="1">
                <a:latin typeface="Times New Roman"/>
                <a:cs typeface="Calibri"/>
              </a:rPr>
              <a:t>njemu</a:t>
            </a:r>
            <a:r>
              <a:rPr lang="en-US" sz="2200" dirty="0">
                <a:latin typeface="Times New Roman"/>
                <a:cs typeface="Calibri"/>
              </a:rPr>
              <a:t> </a:t>
            </a:r>
            <a:r>
              <a:rPr lang="en-US" sz="2200" dirty="0" err="1">
                <a:latin typeface="Times New Roman"/>
                <a:cs typeface="Calibri"/>
              </a:rPr>
              <a:t>nazvan</a:t>
            </a:r>
            <a:r>
              <a:rPr lang="en-US" sz="2200" dirty="0">
                <a:latin typeface="Times New Roman"/>
                <a:cs typeface="Calibri"/>
              </a:rPr>
              <a:t> krater </a:t>
            </a:r>
            <a:r>
              <a:rPr lang="en-US" sz="2200" dirty="0" err="1">
                <a:latin typeface="Times New Roman"/>
                <a:cs typeface="Calibri"/>
              </a:rPr>
              <a:t>na</a:t>
            </a:r>
            <a:r>
              <a:rPr lang="en-US" sz="2200" dirty="0">
                <a:latin typeface="Times New Roman"/>
                <a:cs typeface="Calibri"/>
              </a:rPr>
              <a:t> </a:t>
            </a:r>
            <a:r>
              <a:rPr lang="en-US" sz="2200" dirty="0" err="1">
                <a:latin typeface="Times New Roman"/>
                <a:cs typeface="Calibri"/>
              </a:rPr>
              <a:t>Mjesecu</a:t>
            </a:r>
            <a:endParaRPr lang="en-US" sz="2200" dirty="0">
              <a:latin typeface="Times New Roman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99001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55</Words>
  <Application>Microsoft Office PowerPoint</Application>
  <PresentationFormat>Prilagođeno</PresentationFormat>
  <Paragraphs>39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office theme</vt:lpstr>
      <vt:lpstr>Amadeo Avogadro</vt:lpstr>
      <vt:lpstr>Općenito</vt:lpstr>
      <vt:lpstr>Avogadrov zakon</vt:lpstr>
      <vt:lpstr>Avogadrov broj</vt:lpstr>
      <vt:lpstr>Životopis</vt:lpstr>
      <vt:lpstr>Životopis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Knjižnica</cp:lastModifiedBy>
  <cp:revision>326</cp:revision>
  <dcterms:created xsi:type="dcterms:W3CDTF">2021-12-21T16:11:57Z</dcterms:created>
  <dcterms:modified xsi:type="dcterms:W3CDTF">2022-05-05T11:23:37Z</dcterms:modified>
</cp:coreProperties>
</file>