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46FDF-9795-4763-B1F8-AE47392658DD}" v="419" dt="2021-12-21T16:35:12.688"/>
    <p1510:client id="{495B730D-A5FB-43F9-D72E-CFAB6CFD0B95}" v="228" dt="2021-12-22T23:02:00.372"/>
    <p1510:client id="{51643EBB-6BF1-E6AB-6F16-215C45FCBD5D}" v="2" dt="2021-12-22T06:58:44.310"/>
    <p1510:client id="{A0554EA6-F191-415C-A7A8-6F3A9DAEC5A1}" v="19" dt="2021-12-22T10:45:13.667"/>
    <p1510:client id="{E34EC589-43BF-47F9-A36A-E2FC74C7A434}" v="13" dt="2021-12-22T23:06:21.547"/>
    <p1510:client id="{EB4D2663-F876-4FBD-AD85-21C28BD8F236}" v="5" dt="2022-01-31T10:18:46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Mihalić" userId="S::valentina.mihalic4@skole.hr::2e0acbf4-2eb5-4141-b7b9-91f657eb28f0" providerId="AD" clId="Web-{51643EBB-6BF1-E6AB-6F16-215C45FCBD5D}"/>
    <pc:docChg chg="addSld delSld">
      <pc:chgData name="Valentina Mihalić" userId="S::valentina.mihalic4@skole.hr::2e0acbf4-2eb5-4141-b7b9-91f657eb28f0" providerId="AD" clId="Web-{51643EBB-6BF1-E6AB-6F16-215C45FCBD5D}" dt="2021-12-22T06:58:44.310" v="1"/>
      <pc:docMkLst>
        <pc:docMk/>
      </pc:docMkLst>
      <pc:sldChg chg="new del">
        <pc:chgData name="Valentina Mihalić" userId="S::valentina.mihalic4@skole.hr::2e0acbf4-2eb5-4141-b7b9-91f657eb28f0" providerId="AD" clId="Web-{51643EBB-6BF1-E6AB-6F16-215C45FCBD5D}" dt="2021-12-22T06:58:44.310" v="1"/>
        <pc:sldMkLst>
          <pc:docMk/>
          <pc:sldMk cId="605474283" sldId="262"/>
        </pc:sldMkLst>
      </pc:sldChg>
    </pc:docChg>
  </pc:docChgLst>
  <pc:docChgLst>
    <pc:chgData name="Zrinka Opalički" userId="S::zrinka.durovic@skole.hr::252ceb10-d15a-4767-a7e5-9b699fa5dcd6" providerId="AD" clId="Web-{A0554EA6-F191-415C-A7A8-6F3A9DAEC5A1}"/>
    <pc:docChg chg="modSld">
      <pc:chgData name="Zrinka Opalički" userId="S::zrinka.durovic@skole.hr::252ceb10-d15a-4767-a7e5-9b699fa5dcd6" providerId="AD" clId="Web-{A0554EA6-F191-415C-A7A8-6F3A9DAEC5A1}" dt="2021-12-22T10:45:13.667" v="17" actId="20577"/>
      <pc:docMkLst>
        <pc:docMk/>
      </pc:docMkLst>
      <pc:sldChg chg="modSp">
        <pc:chgData name="Zrinka Opalički" userId="S::zrinka.durovic@skole.hr::252ceb10-d15a-4767-a7e5-9b699fa5dcd6" providerId="AD" clId="Web-{A0554EA6-F191-415C-A7A8-6F3A9DAEC5A1}" dt="2021-12-22T10:44:49.260" v="9" actId="20577"/>
        <pc:sldMkLst>
          <pc:docMk/>
          <pc:sldMk cId="4182245693" sldId="259"/>
        </pc:sldMkLst>
        <pc:spChg chg="mod">
          <ac:chgData name="Zrinka Opalički" userId="S::zrinka.durovic@skole.hr::252ceb10-d15a-4767-a7e5-9b699fa5dcd6" providerId="AD" clId="Web-{A0554EA6-F191-415C-A7A8-6F3A9DAEC5A1}" dt="2021-12-22T10:44:49.260" v="9" actId="20577"/>
          <ac:spMkLst>
            <pc:docMk/>
            <pc:sldMk cId="4182245693" sldId="259"/>
            <ac:spMk id="2" creationId="{A2EB8CC3-22CD-4593-99EA-D57C129B6A55}"/>
          </ac:spMkLst>
        </pc:spChg>
      </pc:sldChg>
      <pc:sldChg chg="modSp">
        <pc:chgData name="Zrinka Opalički" userId="S::zrinka.durovic@skole.hr::252ceb10-d15a-4767-a7e5-9b699fa5dcd6" providerId="AD" clId="Web-{A0554EA6-F191-415C-A7A8-6F3A9DAEC5A1}" dt="2021-12-22T10:45:13.667" v="17" actId="20577"/>
        <pc:sldMkLst>
          <pc:docMk/>
          <pc:sldMk cId="1260741666" sldId="260"/>
        </pc:sldMkLst>
        <pc:spChg chg="mod">
          <ac:chgData name="Zrinka Opalički" userId="S::zrinka.durovic@skole.hr::252ceb10-d15a-4767-a7e5-9b699fa5dcd6" providerId="AD" clId="Web-{A0554EA6-F191-415C-A7A8-6F3A9DAEC5A1}" dt="2021-12-22T10:45:13.667" v="17" actId="20577"/>
          <ac:spMkLst>
            <pc:docMk/>
            <pc:sldMk cId="1260741666" sldId="260"/>
            <ac:spMk id="3" creationId="{10CBB965-4388-4A63-BE67-5C425CF1E70A}"/>
          </ac:spMkLst>
        </pc:spChg>
      </pc:sldChg>
    </pc:docChg>
  </pc:docChgLst>
  <pc:docChgLst>
    <pc:chgData name="Valentina Mihalić" userId="S::valentina.mihalic4@skole.hr::2e0acbf4-2eb5-4141-b7b9-91f657eb28f0" providerId="AD" clId="Web-{E34EC589-43BF-47F9-A36A-E2FC74C7A434}"/>
    <pc:docChg chg="addSld modSld">
      <pc:chgData name="Valentina Mihalić" userId="S::valentina.mihalic4@skole.hr::2e0acbf4-2eb5-4141-b7b9-91f657eb28f0" providerId="AD" clId="Web-{E34EC589-43BF-47F9-A36A-E2FC74C7A434}" dt="2021-12-22T23:06:21.547" v="11" actId="14100"/>
      <pc:docMkLst>
        <pc:docMk/>
      </pc:docMkLst>
      <pc:sldChg chg="modSp new">
        <pc:chgData name="Valentina Mihalić" userId="S::valentina.mihalic4@skole.hr::2e0acbf4-2eb5-4141-b7b9-91f657eb28f0" providerId="AD" clId="Web-{E34EC589-43BF-47F9-A36A-E2FC74C7A434}" dt="2021-12-22T23:06:21.547" v="11" actId="14100"/>
        <pc:sldMkLst>
          <pc:docMk/>
          <pc:sldMk cId="3399372280" sldId="264"/>
        </pc:sldMkLst>
        <pc:spChg chg="mod">
          <ac:chgData name="Valentina Mihalić" userId="S::valentina.mihalic4@skole.hr::2e0acbf4-2eb5-4141-b7b9-91f657eb28f0" providerId="AD" clId="Web-{E34EC589-43BF-47F9-A36A-E2FC74C7A434}" dt="2021-12-22T23:05:49.827" v="8" actId="20577"/>
          <ac:spMkLst>
            <pc:docMk/>
            <pc:sldMk cId="3399372280" sldId="264"/>
            <ac:spMk id="2" creationId="{B48E32B8-E751-41AE-AB0C-1EC70517C549}"/>
          </ac:spMkLst>
        </pc:spChg>
        <pc:spChg chg="mod">
          <ac:chgData name="Valentina Mihalić" userId="S::valentina.mihalic4@skole.hr::2e0acbf4-2eb5-4141-b7b9-91f657eb28f0" providerId="AD" clId="Web-{E34EC589-43BF-47F9-A36A-E2FC74C7A434}" dt="2021-12-22T23:06:21.547" v="11" actId="14100"/>
          <ac:spMkLst>
            <pc:docMk/>
            <pc:sldMk cId="3399372280" sldId="264"/>
            <ac:spMk id="3" creationId="{7ED26019-4780-4CB9-A91F-71AD0F938259}"/>
          </ac:spMkLst>
        </pc:spChg>
      </pc:sldChg>
    </pc:docChg>
  </pc:docChgLst>
  <pc:docChgLst>
    <pc:chgData name="Valentina Mihalić" userId="S::valentina.mihalic4@skole.hr::2e0acbf4-2eb5-4141-b7b9-91f657eb28f0" providerId="AD" clId="Web-{1AD46FDF-9795-4763-B1F8-AE47392658DD}"/>
    <pc:docChg chg="addSld modSld addMainMaster delMainMaster">
      <pc:chgData name="Valentina Mihalić" userId="S::valentina.mihalic4@skole.hr::2e0acbf4-2eb5-4141-b7b9-91f657eb28f0" providerId="AD" clId="Web-{1AD46FDF-9795-4763-B1F8-AE47392658DD}" dt="2021-12-21T16:35:12.688" v="415" actId="14100"/>
      <pc:docMkLst>
        <pc:docMk/>
      </pc:docMkLst>
      <pc:sldChg chg="addSp modSp mod setBg modClrScheme chgLayout">
        <pc:chgData name="Valentina Mihalić" userId="S::valentina.mihalic4@skole.hr::2e0acbf4-2eb5-4141-b7b9-91f657eb28f0" providerId="AD" clId="Web-{1AD46FDF-9795-4763-B1F8-AE47392658DD}" dt="2021-12-21T16:35:12.688" v="415" actId="14100"/>
        <pc:sldMkLst>
          <pc:docMk/>
          <pc:sldMk cId="414714023" sldId="256"/>
        </pc:sldMkLst>
        <pc:spChg chg="mod">
          <ac:chgData name="Valentina Mihalić" userId="S::valentina.mihalic4@skole.hr::2e0acbf4-2eb5-4141-b7b9-91f657eb28f0" providerId="AD" clId="Web-{1AD46FDF-9795-4763-B1F8-AE47392658DD}" dt="2021-12-21T15:52:52.635" v="14" actId="14100"/>
          <ac:spMkLst>
            <pc:docMk/>
            <pc:sldMk cId="414714023" sldId="256"/>
            <ac:spMk id="2" creationId="{00000000-0000-0000-0000-000000000000}"/>
          </ac:spMkLst>
        </pc:spChg>
        <pc:spChg chg="mod">
          <ac:chgData name="Valentina Mihalić" userId="S::valentina.mihalic4@skole.hr::2e0acbf4-2eb5-4141-b7b9-91f657eb28f0" providerId="AD" clId="Web-{1AD46FDF-9795-4763-B1F8-AE47392658DD}" dt="2021-12-21T16:35:12.688" v="415" actId="14100"/>
          <ac:spMkLst>
            <pc:docMk/>
            <pc:sldMk cId="414714023" sldId="256"/>
            <ac:spMk id="3" creationId="{00000000-0000-0000-0000-000000000000}"/>
          </ac:spMkLst>
        </pc:spChg>
        <pc:spChg chg="add">
          <ac:chgData name="Valentina Mihalić" userId="S::valentina.mihalic4@skole.hr::2e0acbf4-2eb5-4141-b7b9-91f657eb28f0" providerId="AD" clId="Web-{1AD46FDF-9795-4763-B1F8-AE47392658DD}" dt="2021-12-21T15:49:00.099" v="0"/>
          <ac:spMkLst>
            <pc:docMk/>
            <pc:sldMk cId="414714023" sldId="256"/>
            <ac:spMk id="9" creationId="{9B37791B-B040-4694-BFDC-8DD132D86E8E}"/>
          </ac:spMkLst>
        </pc:spChg>
        <pc:grpChg chg="add">
          <ac:chgData name="Valentina Mihalić" userId="S::valentina.mihalic4@skole.hr::2e0acbf4-2eb5-4141-b7b9-91f657eb28f0" providerId="AD" clId="Web-{1AD46FDF-9795-4763-B1F8-AE47392658DD}" dt="2021-12-21T15:49:00.099" v="0"/>
          <ac:grpSpMkLst>
            <pc:docMk/>
            <pc:sldMk cId="414714023" sldId="256"/>
            <ac:grpSpMk id="11" creationId="{4252769E-B9F0-4068-A645-5BBEF16E9C28}"/>
          </ac:grpSpMkLst>
        </pc:grpChg>
        <pc:picChg chg="add">
          <ac:chgData name="Valentina Mihalić" userId="S::valentina.mihalic4@skole.hr::2e0acbf4-2eb5-4141-b7b9-91f657eb28f0" providerId="AD" clId="Web-{1AD46FDF-9795-4763-B1F8-AE47392658DD}" dt="2021-12-21T15:49:00.099" v="0"/>
          <ac:picMkLst>
            <pc:docMk/>
            <pc:sldMk cId="414714023" sldId="256"/>
            <ac:picMk id="4" creationId="{9238946A-3E74-4AD5-811A-31D22199A2AB}"/>
          </ac:picMkLst>
        </pc:picChg>
      </pc:sldChg>
      <pc:sldChg chg="addSp modSp new mod setBg">
        <pc:chgData name="Valentina Mihalić" userId="S::valentina.mihalic4@skole.hr::2e0acbf4-2eb5-4141-b7b9-91f657eb28f0" providerId="AD" clId="Web-{1AD46FDF-9795-4763-B1F8-AE47392658DD}" dt="2021-12-21T16:27:34.927" v="392"/>
        <pc:sldMkLst>
          <pc:docMk/>
          <pc:sldMk cId="1122355026" sldId="257"/>
        </pc:sldMkLst>
        <pc:spChg chg="mod">
          <ac:chgData name="Valentina Mihalić" userId="S::valentina.mihalic4@skole.hr::2e0acbf4-2eb5-4141-b7b9-91f657eb28f0" providerId="AD" clId="Web-{1AD46FDF-9795-4763-B1F8-AE47392658DD}" dt="2021-12-21T16:27:34.927" v="392"/>
          <ac:spMkLst>
            <pc:docMk/>
            <pc:sldMk cId="1122355026" sldId="257"/>
            <ac:spMk id="2" creationId="{E050CDEE-4C02-407A-89F4-70C4E56DB745}"/>
          </ac:spMkLst>
        </pc:spChg>
        <pc:spChg chg="mod ord">
          <ac:chgData name="Valentina Mihalić" userId="S::valentina.mihalic4@skole.hr::2e0acbf4-2eb5-4141-b7b9-91f657eb28f0" providerId="AD" clId="Web-{1AD46FDF-9795-4763-B1F8-AE47392658DD}" dt="2021-12-21T16:27:34.927" v="392"/>
          <ac:spMkLst>
            <pc:docMk/>
            <pc:sldMk cId="1122355026" sldId="257"/>
            <ac:spMk id="3" creationId="{A0FD5C03-BDDB-4D93-8CBF-F4946EAB9875}"/>
          </ac:spMkLst>
        </pc:spChg>
        <pc:spChg chg="add">
          <ac:chgData name="Valentina Mihalić" userId="S::valentina.mihalic4@skole.hr::2e0acbf4-2eb5-4141-b7b9-91f657eb28f0" providerId="AD" clId="Web-{1AD46FDF-9795-4763-B1F8-AE47392658DD}" dt="2021-12-21T16:27:34.927" v="392"/>
          <ac:spMkLst>
            <pc:docMk/>
            <pc:sldMk cId="1122355026" sldId="257"/>
            <ac:spMk id="9" creationId="{B95B9BA8-1D69-4796-85F5-B6D0BD52354B}"/>
          </ac:spMkLst>
        </pc:spChg>
        <pc:picChg chg="add mod">
          <ac:chgData name="Valentina Mihalić" userId="S::valentina.mihalic4@skole.hr::2e0acbf4-2eb5-4141-b7b9-91f657eb28f0" providerId="AD" clId="Web-{1AD46FDF-9795-4763-B1F8-AE47392658DD}" dt="2021-12-21T16:27:34.927" v="392"/>
          <ac:picMkLst>
            <pc:docMk/>
            <pc:sldMk cId="1122355026" sldId="257"/>
            <ac:picMk id="4" creationId="{3EE64241-476D-4732-89C0-673ACE8C7DFA}"/>
          </ac:picMkLst>
        </pc:picChg>
      </pc:sldChg>
      <pc:sldChg chg="addSp modSp new mod setBg">
        <pc:chgData name="Valentina Mihalić" userId="S::valentina.mihalic4@skole.hr::2e0acbf4-2eb5-4141-b7b9-91f657eb28f0" providerId="AD" clId="Web-{1AD46FDF-9795-4763-B1F8-AE47392658DD}" dt="2021-12-21T16:28:01.662" v="394"/>
        <pc:sldMkLst>
          <pc:docMk/>
          <pc:sldMk cId="3509534408" sldId="258"/>
        </pc:sldMkLst>
        <pc:spChg chg="mod">
          <ac:chgData name="Valentina Mihalić" userId="S::valentina.mihalic4@skole.hr::2e0acbf4-2eb5-4141-b7b9-91f657eb28f0" providerId="AD" clId="Web-{1AD46FDF-9795-4763-B1F8-AE47392658DD}" dt="2021-12-21T16:28:01.662" v="394"/>
          <ac:spMkLst>
            <pc:docMk/>
            <pc:sldMk cId="3509534408" sldId="258"/>
            <ac:spMk id="2" creationId="{385B2360-1F81-4582-B7AF-F2CABE3DF1ED}"/>
          </ac:spMkLst>
        </pc:spChg>
        <pc:spChg chg="mod ord">
          <ac:chgData name="Valentina Mihalić" userId="S::valentina.mihalic4@skole.hr::2e0acbf4-2eb5-4141-b7b9-91f657eb28f0" providerId="AD" clId="Web-{1AD46FDF-9795-4763-B1F8-AE47392658DD}" dt="2021-12-21T16:28:01.662" v="394"/>
          <ac:spMkLst>
            <pc:docMk/>
            <pc:sldMk cId="3509534408" sldId="258"/>
            <ac:spMk id="3" creationId="{06F31F0A-64ED-4C09-A2F7-CCE033A4E49D}"/>
          </ac:spMkLst>
        </pc:spChg>
        <pc:spChg chg="add">
          <ac:chgData name="Valentina Mihalić" userId="S::valentina.mihalic4@skole.hr::2e0acbf4-2eb5-4141-b7b9-91f657eb28f0" providerId="AD" clId="Web-{1AD46FDF-9795-4763-B1F8-AE47392658DD}" dt="2021-12-21T16:28:01.662" v="394"/>
          <ac:spMkLst>
            <pc:docMk/>
            <pc:sldMk cId="3509534408" sldId="258"/>
            <ac:spMk id="9" creationId="{B95B9BA8-1D69-4796-85F5-B6D0BD52354B}"/>
          </ac:spMkLst>
        </pc:spChg>
        <pc:picChg chg="add mod">
          <ac:chgData name="Valentina Mihalić" userId="S::valentina.mihalic4@skole.hr::2e0acbf4-2eb5-4141-b7b9-91f657eb28f0" providerId="AD" clId="Web-{1AD46FDF-9795-4763-B1F8-AE47392658DD}" dt="2021-12-21T16:28:01.662" v="394"/>
          <ac:picMkLst>
            <pc:docMk/>
            <pc:sldMk cId="3509534408" sldId="258"/>
            <ac:picMk id="4" creationId="{75A3CC6A-B4E0-40EC-818C-6BE4FF9D9C14}"/>
          </ac:picMkLst>
        </pc:picChg>
      </pc:sldChg>
      <pc:sldChg chg="addSp modSp new mod setBg">
        <pc:chgData name="Valentina Mihalić" userId="S::valentina.mihalic4@skole.hr::2e0acbf4-2eb5-4141-b7b9-91f657eb28f0" providerId="AD" clId="Web-{1AD46FDF-9795-4763-B1F8-AE47392658DD}" dt="2021-12-21T16:29:40.493" v="396"/>
        <pc:sldMkLst>
          <pc:docMk/>
          <pc:sldMk cId="4182245693" sldId="259"/>
        </pc:sldMkLst>
        <pc:spChg chg="mod">
          <ac:chgData name="Valentina Mihalić" userId="S::valentina.mihalic4@skole.hr::2e0acbf4-2eb5-4141-b7b9-91f657eb28f0" providerId="AD" clId="Web-{1AD46FDF-9795-4763-B1F8-AE47392658DD}" dt="2021-12-21T16:29:40.493" v="396"/>
          <ac:spMkLst>
            <pc:docMk/>
            <pc:sldMk cId="4182245693" sldId="259"/>
            <ac:spMk id="2" creationId="{A2EB8CC3-22CD-4593-99EA-D57C129B6A55}"/>
          </ac:spMkLst>
        </pc:spChg>
        <pc:spChg chg="mod ord">
          <ac:chgData name="Valentina Mihalić" userId="S::valentina.mihalic4@skole.hr::2e0acbf4-2eb5-4141-b7b9-91f657eb28f0" providerId="AD" clId="Web-{1AD46FDF-9795-4763-B1F8-AE47392658DD}" dt="2021-12-21T16:29:40.493" v="396"/>
          <ac:spMkLst>
            <pc:docMk/>
            <pc:sldMk cId="4182245693" sldId="259"/>
            <ac:spMk id="3" creationId="{C8948F67-837D-4DE9-99C3-CD45380DEAFA}"/>
          </ac:spMkLst>
        </pc:spChg>
        <pc:spChg chg="add">
          <ac:chgData name="Valentina Mihalić" userId="S::valentina.mihalic4@skole.hr::2e0acbf4-2eb5-4141-b7b9-91f657eb28f0" providerId="AD" clId="Web-{1AD46FDF-9795-4763-B1F8-AE47392658DD}" dt="2021-12-21T16:29:40.493" v="396"/>
          <ac:spMkLst>
            <pc:docMk/>
            <pc:sldMk cId="4182245693" sldId="259"/>
            <ac:spMk id="9" creationId="{B95B9BA8-1D69-4796-85F5-B6D0BD52354B}"/>
          </ac:spMkLst>
        </pc:spChg>
        <pc:picChg chg="add mod">
          <ac:chgData name="Valentina Mihalić" userId="S::valentina.mihalic4@skole.hr::2e0acbf4-2eb5-4141-b7b9-91f657eb28f0" providerId="AD" clId="Web-{1AD46FDF-9795-4763-B1F8-AE47392658DD}" dt="2021-12-21T16:29:40.493" v="396"/>
          <ac:picMkLst>
            <pc:docMk/>
            <pc:sldMk cId="4182245693" sldId="259"/>
            <ac:picMk id="4" creationId="{0A764493-6B95-43D3-8B07-F0278065D35D}"/>
          </ac:picMkLst>
        </pc:picChg>
      </pc:sldChg>
      <pc:sldChg chg="addSp modSp new mod setBg">
        <pc:chgData name="Valentina Mihalić" userId="S::valentina.mihalic4@skole.hr::2e0acbf4-2eb5-4141-b7b9-91f657eb28f0" providerId="AD" clId="Web-{1AD46FDF-9795-4763-B1F8-AE47392658DD}" dt="2021-12-21T16:34:19.780" v="398"/>
        <pc:sldMkLst>
          <pc:docMk/>
          <pc:sldMk cId="1260741666" sldId="260"/>
        </pc:sldMkLst>
        <pc:spChg chg="mod">
          <ac:chgData name="Valentina Mihalić" userId="S::valentina.mihalic4@skole.hr::2e0acbf4-2eb5-4141-b7b9-91f657eb28f0" providerId="AD" clId="Web-{1AD46FDF-9795-4763-B1F8-AE47392658DD}" dt="2021-12-21T16:34:19.780" v="398"/>
          <ac:spMkLst>
            <pc:docMk/>
            <pc:sldMk cId="1260741666" sldId="260"/>
            <ac:spMk id="2" creationId="{ADC616A8-81A4-4055-B939-E13B7658D75A}"/>
          </ac:spMkLst>
        </pc:spChg>
        <pc:spChg chg="mod ord">
          <ac:chgData name="Valentina Mihalić" userId="S::valentina.mihalic4@skole.hr::2e0acbf4-2eb5-4141-b7b9-91f657eb28f0" providerId="AD" clId="Web-{1AD46FDF-9795-4763-B1F8-AE47392658DD}" dt="2021-12-21T16:34:19.780" v="398"/>
          <ac:spMkLst>
            <pc:docMk/>
            <pc:sldMk cId="1260741666" sldId="260"/>
            <ac:spMk id="3" creationId="{10CBB965-4388-4A63-BE67-5C425CF1E70A}"/>
          </ac:spMkLst>
        </pc:spChg>
        <pc:spChg chg="add">
          <ac:chgData name="Valentina Mihalić" userId="S::valentina.mihalic4@skole.hr::2e0acbf4-2eb5-4141-b7b9-91f657eb28f0" providerId="AD" clId="Web-{1AD46FDF-9795-4763-B1F8-AE47392658DD}" dt="2021-12-21T16:34:19.780" v="398"/>
          <ac:spMkLst>
            <pc:docMk/>
            <pc:sldMk cId="1260741666" sldId="260"/>
            <ac:spMk id="9" creationId="{B95B9BA8-1D69-4796-85F5-B6D0BD52354B}"/>
          </ac:spMkLst>
        </pc:spChg>
        <pc:picChg chg="add mod">
          <ac:chgData name="Valentina Mihalić" userId="S::valentina.mihalic4@skole.hr::2e0acbf4-2eb5-4141-b7b9-91f657eb28f0" providerId="AD" clId="Web-{1AD46FDF-9795-4763-B1F8-AE47392658DD}" dt="2021-12-21T16:34:19.780" v="398"/>
          <ac:picMkLst>
            <pc:docMk/>
            <pc:sldMk cId="1260741666" sldId="260"/>
            <ac:picMk id="4" creationId="{99093FF2-D808-4848-A3D2-21A12046A67B}"/>
          </ac:picMkLst>
        </pc:picChg>
      </pc:sldChg>
      <pc:sldChg chg="addSp delSp modSp new mod setBg">
        <pc:chgData name="Valentina Mihalić" userId="S::valentina.mihalic4@skole.hr::2e0acbf4-2eb5-4141-b7b9-91f657eb28f0" providerId="AD" clId="Web-{1AD46FDF-9795-4763-B1F8-AE47392658DD}" dt="2021-12-21T16:22:32.686" v="389"/>
        <pc:sldMkLst>
          <pc:docMk/>
          <pc:sldMk cId="4239624093" sldId="261"/>
        </pc:sldMkLst>
        <pc:spChg chg="del">
          <ac:chgData name="Valentina Mihalić" userId="S::valentina.mihalic4@skole.hr::2e0acbf4-2eb5-4141-b7b9-91f657eb28f0" providerId="AD" clId="Web-{1AD46FDF-9795-4763-B1F8-AE47392658DD}" dt="2021-12-21T16:21:54.477" v="379"/>
          <ac:spMkLst>
            <pc:docMk/>
            <pc:sldMk cId="4239624093" sldId="261"/>
            <ac:spMk id="2" creationId="{8A62036D-927A-40C5-ABBF-BDB028F319D3}"/>
          </ac:spMkLst>
        </pc:spChg>
        <pc:spChg chg="del">
          <ac:chgData name="Valentina Mihalić" userId="S::valentina.mihalic4@skole.hr::2e0acbf4-2eb5-4141-b7b9-91f657eb28f0" providerId="AD" clId="Web-{1AD46FDF-9795-4763-B1F8-AE47392658DD}" dt="2021-12-21T16:21:50.024" v="377"/>
          <ac:spMkLst>
            <pc:docMk/>
            <pc:sldMk cId="4239624093" sldId="261"/>
            <ac:spMk id="3" creationId="{1C0AEAD5-6217-4F8A-84C1-3449A146F078}"/>
          </ac:spMkLst>
        </pc:spChg>
        <pc:spChg chg="add del mod">
          <ac:chgData name="Valentina Mihalić" userId="S::valentina.mihalic4@skole.hr::2e0acbf4-2eb5-4141-b7b9-91f657eb28f0" providerId="AD" clId="Web-{1AD46FDF-9795-4763-B1F8-AE47392658DD}" dt="2021-12-21T16:22:29.123" v="388"/>
          <ac:spMkLst>
            <pc:docMk/>
            <pc:sldMk cId="4239624093" sldId="261"/>
            <ac:spMk id="6" creationId="{7383F3EB-9266-41E0-B1CF-35B2E39624DD}"/>
          </ac:spMkLst>
        </pc:spChg>
        <pc:spChg chg="add del">
          <ac:chgData name="Valentina Mihalić" userId="S::valentina.mihalic4@skole.hr::2e0acbf4-2eb5-4141-b7b9-91f657eb28f0" providerId="AD" clId="Web-{1AD46FDF-9795-4763-B1F8-AE47392658DD}" dt="2021-12-21T16:22:32.686" v="389"/>
          <ac:spMkLst>
            <pc:docMk/>
            <pc:sldMk cId="4239624093" sldId="261"/>
            <ac:spMk id="9" creationId="{80BB07B4-8756-4AE5-A848-6EA4FA2EDC1F}"/>
          </ac:spMkLst>
        </pc:spChg>
        <pc:spChg chg="add">
          <ac:chgData name="Valentina Mihalić" userId="S::valentina.mihalic4@skole.hr::2e0acbf4-2eb5-4141-b7b9-91f657eb28f0" providerId="AD" clId="Web-{1AD46FDF-9795-4763-B1F8-AE47392658DD}" dt="2021-12-21T16:22:32.686" v="389"/>
          <ac:spMkLst>
            <pc:docMk/>
            <pc:sldMk cId="4239624093" sldId="261"/>
            <ac:spMk id="14" creationId="{80BB07B4-8756-4AE5-A848-6EA4FA2EDC1F}"/>
          </ac:spMkLst>
        </pc:spChg>
        <pc:picChg chg="add del mod ord">
          <ac:chgData name="Valentina Mihalić" userId="S::valentina.mihalic4@skole.hr::2e0acbf4-2eb5-4141-b7b9-91f657eb28f0" providerId="AD" clId="Web-{1AD46FDF-9795-4763-B1F8-AE47392658DD}" dt="2021-12-21T16:22:05.540" v="381"/>
          <ac:picMkLst>
            <pc:docMk/>
            <pc:sldMk cId="4239624093" sldId="261"/>
            <ac:picMk id="4" creationId="{78980D45-C3BE-4D5A-9216-78D5120CB21D}"/>
          </ac:picMkLst>
        </pc:picChg>
        <pc:picChg chg="add mod ord">
          <ac:chgData name="Valentina Mihalić" userId="S::valentina.mihalic4@skole.hr::2e0acbf4-2eb5-4141-b7b9-91f657eb28f0" providerId="AD" clId="Web-{1AD46FDF-9795-4763-B1F8-AE47392658DD}" dt="2021-12-21T16:22:32.686" v="389"/>
          <ac:picMkLst>
            <pc:docMk/>
            <pc:sldMk cId="4239624093" sldId="261"/>
            <ac:picMk id="7" creationId="{D5B414C2-3EFE-48C5-8597-29830C535464}"/>
          </ac:picMkLst>
        </pc:picChg>
      </pc:sldChg>
      <pc:sldMasterChg chg="del delSldLayout">
        <pc:chgData name="Valentina Mihalić" userId="S::valentina.mihalic4@skole.hr::2e0acbf4-2eb5-4141-b7b9-91f657eb28f0" providerId="AD" clId="Web-{1AD46FDF-9795-4763-B1F8-AE47392658DD}" dt="2021-12-21T15:49:00.099" v="0"/>
        <pc:sldMasterMkLst>
          <pc:docMk/>
          <pc:sldMasterMk cId="2585251318" sldId="2147483648"/>
        </pc:sldMasterMkLst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3765679864" sldId="2147483649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739703112" sldId="2147483650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2188215339" sldId="2147483651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1293178062" sldId="2147483652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1748076504" sldId="2147483653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2039718774" sldId="2147483654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837950394" sldId="2147483655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2178566408" sldId="2147483656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2712090430" sldId="2147483657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1620972499" sldId="2147483658"/>
          </pc:sldLayoutMkLst>
        </pc:sldLayoutChg>
        <pc:sldLayoutChg chg="del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585251318" sldId="2147483648"/>
            <pc:sldLayoutMk cId="3757600183" sldId="2147483659"/>
          </pc:sldLayoutMkLst>
        </pc:sldLayoutChg>
      </pc:sldMasterChg>
      <pc:sldMasterChg chg="add addSldLayout">
        <pc:chgData name="Valentina Mihalić" userId="S::valentina.mihalic4@skole.hr::2e0acbf4-2eb5-4141-b7b9-91f657eb28f0" providerId="AD" clId="Web-{1AD46FDF-9795-4763-B1F8-AE47392658DD}" dt="2021-12-21T15:49:00.099" v="0"/>
        <pc:sldMasterMkLst>
          <pc:docMk/>
          <pc:sldMasterMk cId="2315984513" sldId="2147483699"/>
        </pc:sldMasterMkLst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1788847252" sldId="2147483688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3905313748" sldId="2147483689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2691443215" sldId="2147483690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2898519948" sldId="2147483691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1430243943" sldId="2147483692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2411808496" sldId="2147483693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4093274466" sldId="2147483694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3625980671" sldId="2147483695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939248180" sldId="2147483696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2805681756" sldId="2147483697"/>
          </pc:sldLayoutMkLst>
        </pc:sldLayoutChg>
        <pc:sldLayoutChg chg="add">
          <pc:chgData name="Valentina Mihalić" userId="S::valentina.mihalic4@skole.hr::2e0acbf4-2eb5-4141-b7b9-91f657eb28f0" providerId="AD" clId="Web-{1AD46FDF-9795-4763-B1F8-AE47392658DD}" dt="2021-12-21T15:49:00.099" v="0"/>
          <pc:sldLayoutMkLst>
            <pc:docMk/>
            <pc:sldMasterMk cId="2315984513" sldId="2147483699"/>
            <pc:sldLayoutMk cId="328501252" sldId="2147483698"/>
          </pc:sldLayoutMkLst>
        </pc:sldLayoutChg>
      </pc:sldMasterChg>
    </pc:docChg>
  </pc:docChgLst>
  <pc:docChgLst>
    <pc:chgData name="Valentina Mihalić" userId="S::valentina.mihalic4@skole.hr::2e0acbf4-2eb5-4141-b7b9-91f657eb28f0" providerId="AD" clId="Web-{EB4D2663-F876-4FBD-AD85-21C28BD8F236}"/>
    <pc:docChg chg="modSld">
      <pc:chgData name="Valentina Mihalić" userId="S::valentina.mihalic4@skole.hr::2e0acbf4-2eb5-4141-b7b9-91f657eb28f0" providerId="AD" clId="Web-{EB4D2663-F876-4FBD-AD85-21C28BD8F236}" dt="2022-01-31T10:18:46.133" v="3" actId="20577"/>
      <pc:docMkLst>
        <pc:docMk/>
      </pc:docMkLst>
      <pc:sldChg chg="modSp">
        <pc:chgData name="Valentina Mihalić" userId="S::valentina.mihalic4@skole.hr::2e0acbf4-2eb5-4141-b7b9-91f657eb28f0" providerId="AD" clId="Web-{EB4D2663-F876-4FBD-AD85-21C28BD8F236}" dt="2022-01-31T10:18:46.133" v="3" actId="20577"/>
        <pc:sldMkLst>
          <pc:docMk/>
          <pc:sldMk cId="2064282124" sldId="263"/>
        </pc:sldMkLst>
        <pc:spChg chg="mod">
          <ac:chgData name="Valentina Mihalić" userId="S::valentina.mihalic4@skole.hr::2e0acbf4-2eb5-4141-b7b9-91f657eb28f0" providerId="AD" clId="Web-{EB4D2663-F876-4FBD-AD85-21C28BD8F236}" dt="2022-01-31T10:18:46.133" v="3" actId="20577"/>
          <ac:spMkLst>
            <pc:docMk/>
            <pc:sldMk cId="2064282124" sldId="263"/>
            <ac:spMk id="3" creationId="{39130E56-F116-43DB-BF4C-CB9EC281E1E2}"/>
          </ac:spMkLst>
        </pc:spChg>
      </pc:sldChg>
    </pc:docChg>
  </pc:docChgLst>
  <pc:docChgLst>
    <pc:chgData name="Valentina Mihalić" userId="S::valentina.mihalic4@skole.hr::2e0acbf4-2eb5-4141-b7b9-91f657eb28f0" providerId="AD" clId="Web-{495B730D-A5FB-43F9-D72E-CFAB6CFD0B95}"/>
    <pc:docChg chg="addSld modSld">
      <pc:chgData name="Valentina Mihalić" userId="S::valentina.mihalic4@skole.hr::2e0acbf4-2eb5-4141-b7b9-91f657eb28f0" providerId="AD" clId="Web-{495B730D-A5FB-43F9-D72E-CFAB6CFD0B95}" dt="2021-12-22T23:02:34.579" v="230"/>
      <pc:docMkLst>
        <pc:docMk/>
      </pc:docMkLst>
      <pc:sldChg chg="addSp delSp modSp new mod setBg">
        <pc:chgData name="Valentina Mihalić" userId="S::valentina.mihalic4@skole.hr::2e0acbf4-2eb5-4141-b7b9-91f657eb28f0" providerId="AD" clId="Web-{495B730D-A5FB-43F9-D72E-CFAB6CFD0B95}" dt="2021-12-22T23:02:00.372" v="225" actId="14100"/>
        <pc:sldMkLst>
          <pc:docMk/>
          <pc:sldMk cId="2430801757" sldId="262"/>
        </pc:sldMkLst>
        <pc:spChg chg="mod">
          <ac:chgData name="Valentina Mihalić" userId="S::valentina.mihalic4@skole.hr::2e0acbf4-2eb5-4141-b7b9-91f657eb28f0" providerId="AD" clId="Web-{495B730D-A5FB-43F9-D72E-CFAB6CFD0B95}" dt="2021-12-22T23:01:50.466" v="220" actId="1076"/>
          <ac:spMkLst>
            <pc:docMk/>
            <pc:sldMk cId="2430801757" sldId="262"/>
            <ac:spMk id="2" creationId="{0D7E0D8B-FA84-41A9-B393-C048E1731E8D}"/>
          </ac:spMkLst>
        </pc:spChg>
        <pc:spChg chg="del">
          <ac:chgData name="Valentina Mihalić" userId="S::valentina.mihalic4@skole.hr::2e0acbf4-2eb5-4141-b7b9-91f657eb28f0" providerId="AD" clId="Web-{495B730D-A5FB-43F9-D72E-CFAB6CFD0B95}" dt="2021-12-22T22:37:18.674" v="1"/>
          <ac:spMkLst>
            <pc:docMk/>
            <pc:sldMk cId="2430801757" sldId="262"/>
            <ac:spMk id="3" creationId="{414F4F61-047C-4D84-B5EE-7C87344BF9A6}"/>
          </ac:spMkLst>
        </pc:spChg>
        <pc:spChg chg="add del mod">
          <ac:chgData name="Valentina Mihalić" userId="S::valentina.mihalic4@skole.hr::2e0acbf4-2eb5-4141-b7b9-91f657eb28f0" providerId="AD" clId="Web-{495B730D-A5FB-43F9-D72E-CFAB6CFD0B95}" dt="2021-12-22T22:37:52.690" v="3"/>
          <ac:spMkLst>
            <pc:docMk/>
            <pc:sldMk cId="2430801757" sldId="262"/>
            <ac:spMk id="6" creationId="{E3AC43F2-1760-4F09-A14A-BA60F657838E}"/>
          </ac:spMkLst>
        </pc:spChg>
        <pc:spChg chg="add del mod">
          <ac:chgData name="Valentina Mihalić" userId="S::valentina.mihalic4@skole.hr::2e0acbf4-2eb5-4141-b7b9-91f657eb28f0" providerId="AD" clId="Web-{495B730D-A5FB-43F9-D72E-CFAB6CFD0B95}" dt="2021-12-22T23:01:38.028" v="218"/>
          <ac:spMkLst>
            <pc:docMk/>
            <pc:sldMk cId="2430801757" sldId="262"/>
            <ac:spMk id="10" creationId="{2D2C82A2-A221-42A4-A7D3-DBBC21EBCCC8}"/>
          </ac:spMkLst>
        </pc:spChg>
        <pc:spChg chg="add del mod">
          <ac:chgData name="Valentina Mihalić" userId="S::valentina.mihalic4@skole.hr::2e0acbf4-2eb5-4141-b7b9-91f657eb28f0" providerId="AD" clId="Web-{495B730D-A5FB-43F9-D72E-CFAB6CFD0B95}" dt="2021-12-22T22:41:32.008" v="34"/>
          <ac:spMkLst>
            <pc:docMk/>
            <pc:sldMk cId="2430801757" sldId="262"/>
            <ac:spMk id="13" creationId="{DED660D0-3955-43AE-903C-ABA7D4EF4101}"/>
          </ac:spMkLst>
        </pc:spChg>
        <pc:spChg chg="add">
          <ac:chgData name="Valentina Mihalić" userId="S::valentina.mihalic4@skole.hr::2e0acbf4-2eb5-4141-b7b9-91f657eb28f0" providerId="AD" clId="Web-{495B730D-A5FB-43F9-D72E-CFAB6CFD0B95}" dt="2021-12-22T22:40:31.491" v="29"/>
          <ac:spMkLst>
            <pc:docMk/>
            <pc:sldMk cId="2430801757" sldId="262"/>
            <ac:spMk id="16" creationId="{60DB02BD-FF61-4042-BC21-4EFF543EC0C3}"/>
          </ac:spMkLst>
        </pc:spChg>
        <pc:picChg chg="add del mod ord">
          <ac:chgData name="Valentina Mihalić" userId="S::valentina.mihalic4@skole.hr::2e0acbf4-2eb5-4141-b7b9-91f657eb28f0" providerId="AD" clId="Web-{495B730D-A5FB-43F9-D72E-CFAB6CFD0B95}" dt="2021-12-22T22:37:34.096" v="2"/>
          <ac:picMkLst>
            <pc:docMk/>
            <pc:sldMk cId="2430801757" sldId="262"/>
            <ac:picMk id="4" creationId="{B9F8E155-1477-4571-8DB5-4B05F9AC10EE}"/>
          </ac:picMkLst>
        </pc:picChg>
        <pc:picChg chg="add del mod ord">
          <ac:chgData name="Valentina Mihalić" userId="S::valentina.mihalic4@skole.hr::2e0acbf4-2eb5-4141-b7b9-91f657eb28f0" providerId="AD" clId="Web-{495B730D-A5FB-43F9-D72E-CFAB6CFD0B95}" dt="2021-12-22T23:00:53.136" v="211"/>
          <ac:picMkLst>
            <pc:docMk/>
            <pc:sldMk cId="2430801757" sldId="262"/>
            <ac:picMk id="7" creationId="{B836AE1C-C8CB-49D8-9784-35EE25D877F4}"/>
          </ac:picMkLst>
        </pc:picChg>
        <pc:picChg chg="add del mod">
          <ac:chgData name="Valentina Mihalić" userId="S::valentina.mihalic4@skole.hr::2e0acbf4-2eb5-4141-b7b9-91f657eb28f0" providerId="AD" clId="Web-{495B730D-A5FB-43F9-D72E-CFAB6CFD0B95}" dt="2021-12-22T22:38:09.691" v="6"/>
          <ac:picMkLst>
            <pc:docMk/>
            <pc:sldMk cId="2430801757" sldId="262"/>
            <ac:picMk id="8" creationId="{F84690B2-38CF-4190-AE84-099B2B28A056}"/>
          </ac:picMkLst>
        </pc:picChg>
        <pc:picChg chg="add mod">
          <ac:chgData name="Valentina Mihalić" userId="S::valentina.mihalic4@skole.hr::2e0acbf4-2eb5-4141-b7b9-91f657eb28f0" providerId="AD" clId="Web-{495B730D-A5FB-43F9-D72E-CFAB6CFD0B95}" dt="2021-12-22T23:02:00.372" v="225" actId="14100"/>
          <ac:picMkLst>
            <pc:docMk/>
            <pc:sldMk cId="2430801757" sldId="262"/>
            <ac:picMk id="9" creationId="{AAE47AAD-FCF2-4817-B7E7-F2ABE48EDC16}"/>
          </ac:picMkLst>
        </pc:picChg>
      </pc:sldChg>
      <pc:sldChg chg="addSp delSp modSp new mod setBg">
        <pc:chgData name="Valentina Mihalić" userId="S::valentina.mihalic4@skole.hr::2e0acbf4-2eb5-4141-b7b9-91f657eb28f0" providerId="AD" clId="Web-{495B730D-A5FB-43F9-D72E-CFAB6CFD0B95}" dt="2021-12-22T23:02:34.579" v="230"/>
        <pc:sldMkLst>
          <pc:docMk/>
          <pc:sldMk cId="2064282124" sldId="263"/>
        </pc:sldMkLst>
        <pc:spChg chg="mod">
          <ac:chgData name="Valentina Mihalić" userId="S::valentina.mihalic4@skole.hr::2e0acbf4-2eb5-4141-b7b9-91f657eb28f0" providerId="AD" clId="Web-{495B730D-A5FB-43F9-D72E-CFAB6CFD0B95}" dt="2021-12-22T23:02:34.579" v="230"/>
          <ac:spMkLst>
            <pc:docMk/>
            <pc:sldMk cId="2064282124" sldId="263"/>
            <ac:spMk id="2" creationId="{63AB0529-0D44-463E-A572-0AE2C937A45E}"/>
          </ac:spMkLst>
        </pc:spChg>
        <pc:spChg chg="mod ord">
          <ac:chgData name="Valentina Mihalić" userId="S::valentina.mihalic4@skole.hr::2e0acbf4-2eb5-4141-b7b9-91f657eb28f0" providerId="AD" clId="Web-{495B730D-A5FB-43F9-D72E-CFAB6CFD0B95}" dt="2021-12-22T23:02:34.548" v="229"/>
          <ac:spMkLst>
            <pc:docMk/>
            <pc:sldMk cId="2064282124" sldId="263"/>
            <ac:spMk id="3" creationId="{39130E56-F116-43DB-BF4C-CB9EC281E1E2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0:00.776" v="183"/>
          <ac:spMkLst>
            <pc:docMk/>
            <pc:sldMk cId="2064282124" sldId="263"/>
            <ac:spMk id="8" creationId="{60DB02BD-FF61-4042-BC21-4EFF543EC0C3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0:00.776" v="183"/>
          <ac:spMkLst>
            <pc:docMk/>
            <pc:sldMk cId="2064282124" sldId="263"/>
            <ac:spMk id="9" creationId="{06EE00CB-BDE3-434E-81A3-3A5045FA67BE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0:00.776" v="183"/>
          <ac:spMkLst>
            <pc:docMk/>
            <pc:sldMk cId="2064282124" sldId="263"/>
            <ac:spMk id="10" creationId="{A5A46730-76F8-4230-A44E-BC7ED89623D0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2:58:43.180" v="179"/>
          <ac:spMkLst>
            <pc:docMk/>
            <pc:sldMk cId="2064282124" sldId="263"/>
            <ac:spMk id="11" creationId="{60DB02BD-FF61-4042-BC21-4EFF543EC0C3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0:00.776" v="183"/>
          <ac:spMkLst>
            <pc:docMk/>
            <pc:sldMk cId="2064282124" sldId="263"/>
            <ac:spMk id="12" creationId="{182681E8-C2DA-455B-A23E-04AC1EA4EADE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2:58:43.180" v="179"/>
          <ac:spMkLst>
            <pc:docMk/>
            <pc:sldMk cId="2064282124" sldId="263"/>
            <ac:spMk id="13" creationId="{06EE00CB-BDE3-434E-81A3-3A5045FA67BE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0:00.744" v="182"/>
          <ac:spMkLst>
            <pc:docMk/>
            <pc:sldMk cId="2064282124" sldId="263"/>
            <ac:spMk id="14" creationId="{6B0479F5-59EA-43F3-BAFC-2606376EB662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2:58:43.180" v="179"/>
          <ac:spMkLst>
            <pc:docMk/>
            <pc:sldMk cId="2064282124" sldId="263"/>
            <ac:spMk id="15" creationId="{A5A46730-76F8-4230-A44E-BC7ED89623D0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34.579" v="230"/>
          <ac:spMkLst>
            <pc:docMk/>
            <pc:sldMk cId="2064282124" sldId="263"/>
            <ac:spMk id="16" creationId="{60DB02BD-FF61-4042-BC21-4EFF543EC0C3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2:58:43.180" v="179"/>
          <ac:spMkLst>
            <pc:docMk/>
            <pc:sldMk cId="2064282124" sldId="263"/>
            <ac:spMk id="17" creationId="{182681E8-C2DA-455B-A23E-04AC1EA4EADE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34.579" v="230"/>
          <ac:spMkLst>
            <pc:docMk/>
            <pc:sldMk cId="2064282124" sldId="263"/>
            <ac:spMk id="18" creationId="{06EE00CB-BDE3-434E-81A3-3A5045FA67BE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0:00.744" v="182"/>
          <ac:spMkLst>
            <pc:docMk/>
            <pc:sldMk cId="2064282124" sldId="263"/>
            <ac:spMk id="19" creationId="{A2D09E29-DA9C-48B4-8529-45E27815C2B6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34.579" v="230"/>
          <ac:spMkLst>
            <pc:docMk/>
            <pc:sldMk cId="2064282124" sldId="263"/>
            <ac:spMk id="20" creationId="{A5A46730-76F8-4230-A44E-BC7ED89623D0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0:00.744" v="182"/>
          <ac:spMkLst>
            <pc:docMk/>
            <pc:sldMk cId="2064282124" sldId="263"/>
            <ac:spMk id="21" creationId="{A3265BB3-0D44-4235-A6C7-79B8CE1CF6CC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34.579" v="230"/>
          <ac:spMkLst>
            <pc:docMk/>
            <pc:sldMk cId="2064282124" sldId="263"/>
            <ac:spMk id="23" creationId="{182681E8-C2DA-455B-A23E-04AC1EA4EADE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34.548" v="229"/>
          <ac:spMkLst>
            <pc:docMk/>
            <pc:sldMk cId="2064282124" sldId="263"/>
            <ac:spMk id="25" creationId="{60DB02BD-FF61-4042-BC21-4EFF543EC0C3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34.548" v="229"/>
          <ac:spMkLst>
            <pc:docMk/>
            <pc:sldMk cId="2064282124" sldId="263"/>
            <ac:spMk id="26" creationId="{5811A85E-38EA-465A-84F9-6230CF743E76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34.548" v="229"/>
          <ac:spMkLst>
            <pc:docMk/>
            <pc:sldMk cId="2064282124" sldId="263"/>
            <ac:spMk id="27" creationId="{866290A3-7E80-441D-AA1E-5263326B1657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28.313" v="227"/>
          <ac:spMkLst>
            <pc:docMk/>
            <pc:sldMk cId="2064282124" sldId="263"/>
            <ac:spMk id="28" creationId="{60DB02BD-FF61-4042-BC21-4EFF543EC0C3}"/>
          </ac:spMkLst>
        </pc:spChg>
        <pc:spChg chg="add">
          <ac:chgData name="Valentina Mihalić" userId="S::valentina.mihalic4@skole.hr::2e0acbf4-2eb5-4141-b7b9-91f657eb28f0" providerId="AD" clId="Web-{495B730D-A5FB-43F9-D72E-CFAB6CFD0B95}" dt="2021-12-22T23:02:34.579" v="230"/>
          <ac:spMkLst>
            <pc:docMk/>
            <pc:sldMk cId="2064282124" sldId="263"/>
            <ac:spMk id="29" creationId="{60DB02BD-FF61-4042-BC21-4EFF543EC0C3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28.313" v="227"/>
          <ac:spMkLst>
            <pc:docMk/>
            <pc:sldMk cId="2064282124" sldId="263"/>
            <ac:spMk id="30" creationId="{06EE00CB-BDE3-434E-81A3-3A5045FA67BE}"/>
          </ac:spMkLst>
        </pc:spChg>
        <pc:spChg chg="add">
          <ac:chgData name="Valentina Mihalić" userId="S::valentina.mihalic4@skole.hr::2e0acbf4-2eb5-4141-b7b9-91f657eb28f0" providerId="AD" clId="Web-{495B730D-A5FB-43F9-D72E-CFAB6CFD0B95}" dt="2021-12-22T23:02:34.579" v="230"/>
          <ac:spMkLst>
            <pc:docMk/>
            <pc:sldMk cId="2064282124" sldId="263"/>
            <ac:spMk id="31" creationId="{06EE00CB-BDE3-434E-81A3-3A5045FA67BE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28.313" v="227"/>
          <ac:spMkLst>
            <pc:docMk/>
            <pc:sldMk cId="2064282124" sldId="263"/>
            <ac:spMk id="32" creationId="{A5A46730-76F8-4230-A44E-BC7ED89623D0}"/>
          </ac:spMkLst>
        </pc:spChg>
        <pc:spChg chg="add">
          <ac:chgData name="Valentina Mihalić" userId="S::valentina.mihalic4@skole.hr::2e0acbf4-2eb5-4141-b7b9-91f657eb28f0" providerId="AD" clId="Web-{495B730D-A5FB-43F9-D72E-CFAB6CFD0B95}" dt="2021-12-22T23:02:34.579" v="230"/>
          <ac:spMkLst>
            <pc:docMk/>
            <pc:sldMk cId="2064282124" sldId="263"/>
            <ac:spMk id="33" creationId="{A5A46730-76F8-4230-A44E-BC7ED89623D0}"/>
          </ac:spMkLst>
        </pc:spChg>
        <pc:spChg chg="add del">
          <ac:chgData name="Valentina Mihalić" userId="S::valentina.mihalic4@skole.hr::2e0acbf4-2eb5-4141-b7b9-91f657eb28f0" providerId="AD" clId="Web-{495B730D-A5FB-43F9-D72E-CFAB6CFD0B95}" dt="2021-12-22T23:02:28.313" v="227"/>
          <ac:spMkLst>
            <pc:docMk/>
            <pc:sldMk cId="2064282124" sldId="263"/>
            <ac:spMk id="34" creationId="{182681E8-C2DA-455B-A23E-04AC1EA4EADE}"/>
          </ac:spMkLst>
        </pc:spChg>
        <pc:spChg chg="add">
          <ac:chgData name="Valentina Mihalić" userId="S::valentina.mihalic4@skole.hr::2e0acbf4-2eb5-4141-b7b9-91f657eb28f0" providerId="AD" clId="Web-{495B730D-A5FB-43F9-D72E-CFAB6CFD0B95}" dt="2021-12-22T23:02:34.579" v="230"/>
          <ac:spMkLst>
            <pc:docMk/>
            <pc:sldMk cId="2064282124" sldId="263"/>
            <ac:spMk id="35" creationId="{182681E8-C2DA-455B-A23E-04AC1EA4EADE}"/>
          </ac:spMkLst>
        </pc:spChg>
        <pc:picChg chg="add mod ord">
          <ac:chgData name="Valentina Mihalić" userId="S::valentina.mihalic4@skole.hr::2e0acbf4-2eb5-4141-b7b9-91f657eb28f0" providerId="AD" clId="Web-{495B730D-A5FB-43F9-D72E-CFAB6CFD0B95}" dt="2021-12-22T23:02:34.579" v="230"/>
          <ac:picMkLst>
            <pc:docMk/>
            <pc:sldMk cId="2064282124" sldId="263"/>
            <ac:picMk id="4" creationId="{3ADC31A3-5DA2-4249-9AD0-BA560E930647}"/>
          </ac:picMkLst>
        </pc:picChg>
        <pc:picChg chg="add mod ord">
          <ac:chgData name="Valentina Mihalić" userId="S::valentina.mihalic4@skole.hr::2e0acbf4-2eb5-4141-b7b9-91f657eb28f0" providerId="AD" clId="Web-{495B730D-A5FB-43F9-D72E-CFAB6CFD0B95}" dt="2021-12-22T23:02:34.579" v="230"/>
          <ac:picMkLst>
            <pc:docMk/>
            <pc:sldMk cId="2064282124" sldId="263"/>
            <ac:picMk id="5" creationId="{70DDD646-392E-4219-A048-EE7E8C240388}"/>
          </ac:picMkLst>
        </pc:picChg>
        <pc:picChg chg="add mod ord">
          <ac:chgData name="Valentina Mihalić" userId="S::valentina.mihalic4@skole.hr::2e0acbf4-2eb5-4141-b7b9-91f657eb28f0" providerId="AD" clId="Web-{495B730D-A5FB-43F9-D72E-CFAB6CFD0B95}" dt="2021-12-22T23:02:34.579" v="230"/>
          <ac:picMkLst>
            <pc:docMk/>
            <pc:sldMk cId="2064282124" sldId="263"/>
            <ac:picMk id="6" creationId="{745212D6-FA9D-44CB-A1A2-3AC6DEE7AF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8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4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8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4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7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1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84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89" r:id="rId6"/>
    <p:sldLayoutId id="2147483694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Dorothy_Hodgk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37791B-B040-4694-BFDC-8DD132D86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ful ink in water">
            <a:extLst>
              <a:ext uri="{FF2B5EF4-FFF2-40B4-BE49-F238E27FC236}">
                <a16:creationId xmlns:a16="http://schemas.microsoft.com/office/drawing/2014/main" xmlns="" id="{9238946A-3E74-4AD5-811A-31D22199A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45" r="-2" b="9235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252769E-B9F0-4068-A645-5BBEF16E9C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E12D6AD-7096-45BB-9C02-468B2704C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9953252-97DE-4766-B2F6-E4FDA2FDA6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61999" y="1514475"/>
            <a:ext cx="9941440" cy="843627"/>
          </a:xfrm>
        </p:spPr>
        <p:txBody>
          <a:bodyPr>
            <a:normAutofit fontScale="90000"/>
          </a:bodyPr>
          <a:lstStyle/>
          <a:p>
            <a:pPr algn="l"/>
            <a:r>
              <a:rPr lang="hr-HR" sz="8000"/>
              <a:t>Dorothy Mary </a:t>
            </a:r>
            <a:r>
              <a:rPr lang="hr-HR" sz="8000" err="1"/>
              <a:t>Hodgking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53275" y="3295649"/>
            <a:ext cx="5038725" cy="1728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hr-HR" sz="3600"/>
              <a:t>Valentina Mihalić 8.r.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50CDEE-4C02-407A-89F4-70C4E56D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885825"/>
            <a:ext cx="3810001" cy="1901824"/>
          </a:xfrm>
        </p:spPr>
        <p:txBody>
          <a:bodyPr anchor="b">
            <a:normAutofit/>
          </a:bodyPr>
          <a:lstStyle/>
          <a:p>
            <a:r>
              <a:rPr lang="hr-HR"/>
              <a:t>Tko je Dorothy?</a:t>
            </a:r>
          </a:p>
        </p:txBody>
      </p:sp>
      <p:pic>
        <p:nvPicPr>
          <p:cNvPr id="4" name="Slika 4" descr="Slika na kojoj se prikazuje tekst, na otvorenom, crno, osoba&#10;&#10;Opis je automatski generiran">
            <a:extLst>
              <a:ext uri="{FF2B5EF4-FFF2-40B4-BE49-F238E27FC236}">
                <a16:creationId xmlns:a16="http://schemas.microsoft.com/office/drawing/2014/main" xmlns="" id="{3EE64241-476D-4732-89C0-673ACE8C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12" y="762000"/>
            <a:ext cx="5226423" cy="5334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0FD5C03-BDDB-4D93-8CBF-F4946EAB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400" dirty="0"/>
              <a:t>e</a:t>
            </a:r>
            <a:r>
              <a:rPr lang="hr-HR" sz="2400" dirty="0" smtClean="0"/>
              <a:t>ngleska </a:t>
            </a:r>
            <a:r>
              <a:rPr lang="hr-HR" sz="2400" dirty="0"/>
              <a:t>biokemičarka</a:t>
            </a:r>
          </a:p>
          <a:p>
            <a:r>
              <a:rPr lang="hr-HR" sz="2400" dirty="0"/>
              <a:t>d</a:t>
            </a:r>
            <a:r>
              <a:rPr lang="hr-HR" sz="2400" dirty="0" smtClean="0"/>
              <a:t>obitnica </a:t>
            </a:r>
            <a:r>
              <a:rPr lang="hr-HR" sz="2400" dirty="0"/>
              <a:t>Nobelove nagrade za kemiju 1964. </a:t>
            </a:r>
            <a:r>
              <a:rPr lang="hr-HR" sz="2400" dirty="0" smtClean="0"/>
              <a:t>za </a:t>
            </a:r>
            <a:r>
              <a:rPr lang="hr-HR" sz="2400" dirty="0"/>
              <a:t>određivanje strukture penicilina i vitamina B12</a:t>
            </a:r>
          </a:p>
          <a:p>
            <a:r>
              <a:rPr lang="hr-HR" sz="2400" dirty="0"/>
              <a:t>r</a:t>
            </a:r>
            <a:r>
              <a:rPr lang="hr-HR" sz="2400" dirty="0" smtClean="0"/>
              <a:t>odila </a:t>
            </a:r>
            <a:r>
              <a:rPr lang="hr-HR" sz="2400" dirty="0"/>
              <a:t>se </a:t>
            </a:r>
            <a:r>
              <a:rPr lang="hr-HR" sz="2400" dirty="0" smtClean="0"/>
              <a:t>12. </a:t>
            </a:r>
            <a:r>
              <a:rPr lang="hr-HR" sz="2400" dirty="0"/>
              <a:t>svibnja </a:t>
            </a:r>
            <a:r>
              <a:rPr lang="hr-HR" sz="2400" dirty="0" smtClean="0"/>
              <a:t>1910., </a:t>
            </a:r>
            <a:r>
              <a:rPr lang="hr-HR" sz="2400" dirty="0"/>
              <a:t>a umrla je </a:t>
            </a:r>
            <a:r>
              <a:rPr lang="hr-HR" sz="2400" dirty="0" smtClean="0"/>
              <a:t>29. </a:t>
            </a:r>
            <a:r>
              <a:rPr lang="hr-HR" sz="2400" dirty="0"/>
              <a:t>srpnja 1994.</a:t>
            </a:r>
          </a:p>
        </p:txBody>
      </p:sp>
    </p:spTree>
    <p:extLst>
      <p:ext uri="{BB962C8B-B14F-4D97-AF65-F5344CB8AC3E}">
        <p14:creationId xmlns:p14="http://schemas.microsoft.com/office/powerpoint/2010/main" val="112235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5B2360-1F81-4582-B7AF-F2CABE3D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2" y="762000"/>
            <a:ext cx="6095998" cy="2025649"/>
          </a:xfrm>
        </p:spPr>
        <p:txBody>
          <a:bodyPr anchor="b">
            <a:normAutofit/>
          </a:bodyPr>
          <a:lstStyle/>
          <a:p>
            <a:r>
              <a:rPr lang="hr-HR"/>
              <a:t>Što je studirala?</a:t>
            </a:r>
          </a:p>
        </p:txBody>
      </p:sp>
      <p:pic>
        <p:nvPicPr>
          <p:cNvPr id="4" name="Slika 4" descr="Slika na kojoj se prikazuje tekst, osoba, bijelo, staro&#10;&#10;Opis je automatski generiran">
            <a:extLst>
              <a:ext uri="{FF2B5EF4-FFF2-40B4-BE49-F238E27FC236}">
                <a16:creationId xmlns:a16="http://schemas.microsoft.com/office/drawing/2014/main" xmlns="" id="{75A3CC6A-B4E0-40EC-818C-6BE4FF9D9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55" y="762000"/>
            <a:ext cx="3480434" cy="533399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6F31F0A-64ED-4C09-A2F7-CCE033A4E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3" y="3047999"/>
            <a:ext cx="6095997" cy="304800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hr-HR" dirty="0"/>
              <a:t>s</a:t>
            </a:r>
            <a:r>
              <a:rPr lang="hr-HR" dirty="0" smtClean="0"/>
              <a:t>tudirala </a:t>
            </a:r>
            <a:r>
              <a:rPr lang="hr-HR" dirty="0"/>
              <a:t>je kemiju i </a:t>
            </a:r>
            <a:r>
              <a:rPr lang="hr-HR" dirty="0" err="1"/>
              <a:t>kristalografiju</a:t>
            </a:r>
            <a:r>
              <a:rPr lang="hr-HR" dirty="0"/>
              <a:t> na Sveučilištu  u </a:t>
            </a:r>
            <a:r>
              <a:rPr lang="hr-HR" dirty="0" err="1"/>
              <a:t>Oxfordu</a:t>
            </a:r>
            <a:r>
              <a:rPr lang="hr-HR" dirty="0"/>
              <a:t> od 1928. </a:t>
            </a:r>
            <a:r>
              <a:rPr lang="hr-HR" dirty="0" smtClean="0"/>
              <a:t>do </a:t>
            </a:r>
            <a:r>
              <a:rPr lang="hr-HR" dirty="0"/>
              <a:t>1932.</a:t>
            </a:r>
          </a:p>
          <a:p>
            <a:r>
              <a:rPr lang="hr-HR" dirty="0"/>
              <a:t>d</a:t>
            </a:r>
            <a:r>
              <a:rPr lang="hr-HR" dirty="0" smtClean="0"/>
              <a:t>vije </a:t>
            </a:r>
            <a:r>
              <a:rPr lang="hr-HR" dirty="0"/>
              <a:t>godine je provodila </a:t>
            </a:r>
            <a:r>
              <a:rPr lang="hr-HR" dirty="0" err="1"/>
              <a:t>kristalografsko</a:t>
            </a:r>
            <a:r>
              <a:rPr lang="hr-HR" dirty="0"/>
              <a:t> istraživanje </a:t>
            </a:r>
            <a:r>
              <a:rPr lang="hr-HR" dirty="0" err="1"/>
              <a:t>sterola</a:t>
            </a:r>
            <a:r>
              <a:rPr lang="hr-HR" dirty="0"/>
              <a:t>, </a:t>
            </a:r>
            <a:r>
              <a:rPr lang="hr-HR" dirty="0" err="1"/>
              <a:t>peptida</a:t>
            </a:r>
            <a:r>
              <a:rPr lang="hr-HR" dirty="0"/>
              <a:t> i aminokiselina u laboratoriju </a:t>
            </a:r>
            <a:r>
              <a:rPr lang="hr-HR" dirty="0" err="1"/>
              <a:t>Cavendish</a:t>
            </a:r>
            <a:r>
              <a:rPr lang="hr-HR" dirty="0"/>
              <a:t> u </a:t>
            </a:r>
            <a:r>
              <a:rPr lang="hr-HR" dirty="0" err="1"/>
              <a:t>Cambrigdeu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953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EB8CC3-22CD-4593-99EA-D57C129B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885825"/>
            <a:ext cx="3810001" cy="1901824"/>
          </a:xfrm>
        </p:spPr>
        <p:txBody>
          <a:bodyPr anchor="b">
            <a:normAutofit/>
          </a:bodyPr>
          <a:lstStyle/>
          <a:p>
            <a:r>
              <a:rPr lang="hr-HR"/>
              <a:t>Što je doktorirala?</a:t>
            </a:r>
          </a:p>
        </p:txBody>
      </p:sp>
      <p:pic>
        <p:nvPicPr>
          <p:cNvPr id="4" name="Slik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xmlns="" id="{0A764493-6B95-43D3-8B07-F0278065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06219"/>
            <a:ext cx="6095047" cy="484556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8948F67-837D-4DE9-99C3-CD45380DE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400" dirty="0"/>
              <a:t>o</a:t>
            </a:r>
            <a:r>
              <a:rPr lang="hr-HR" sz="2400" dirty="0" smtClean="0"/>
              <a:t>branila </a:t>
            </a:r>
            <a:r>
              <a:rPr lang="hr-HR" sz="2400" dirty="0"/>
              <a:t>je doktorat na Sveučilištu </a:t>
            </a:r>
            <a:r>
              <a:rPr lang="hr-HR" sz="2400" dirty="0" err="1"/>
              <a:t>Cambrigde</a:t>
            </a:r>
            <a:r>
              <a:rPr lang="hr-HR" sz="2400" dirty="0"/>
              <a:t> pod nadzorom profesora </a:t>
            </a:r>
            <a:r>
              <a:rPr lang="hr-HR" sz="2400" dirty="0" err="1"/>
              <a:t>Bernala</a:t>
            </a:r>
            <a:r>
              <a:rPr lang="hr-HR" sz="2400" dirty="0"/>
              <a:t> 1937.</a:t>
            </a:r>
          </a:p>
          <a:p>
            <a:r>
              <a:rPr lang="hr-HR" sz="2400" dirty="0"/>
              <a:t>p</a:t>
            </a:r>
            <a:r>
              <a:rPr lang="hr-HR" sz="2400" dirty="0" smtClean="0"/>
              <a:t>ostala </a:t>
            </a:r>
            <a:r>
              <a:rPr lang="hr-HR" sz="2400" dirty="0"/>
              <a:t>je profesorica 1960.</a:t>
            </a:r>
          </a:p>
          <a:p>
            <a:r>
              <a:rPr lang="hr-HR" sz="2400" dirty="0"/>
              <a:t>č</a:t>
            </a:r>
            <a:r>
              <a:rPr lang="hr-HR" sz="2400" dirty="0" smtClean="0"/>
              <a:t>lanica </a:t>
            </a:r>
            <a:r>
              <a:rPr lang="hr-HR" sz="2400" dirty="0"/>
              <a:t>Kraljevskog društva</a:t>
            </a:r>
          </a:p>
        </p:txBody>
      </p:sp>
    </p:spTree>
    <p:extLst>
      <p:ext uri="{BB962C8B-B14F-4D97-AF65-F5344CB8AC3E}">
        <p14:creationId xmlns:p14="http://schemas.microsoft.com/office/powerpoint/2010/main" val="418224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C616A8-81A4-4055-B939-E13B7658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885825"/>
            <a:ext cx="3810001" cy="1901824"/>
          </a:xfrm>
        </p:spPr>
        <p:txBody>
          <a:bodyPr anchor="b">
            <a:normAutofit/>
          </a:bodyPr>
          <a:lstStyle/>
          <a:p>
            <a:r>
              <a:rPr lang="hr-HR"/>
              <a:t>Što je otkrila?</a:t>
            </a:r>
          </a:p>
        </p:txBody>
      </p:sp>
      <p:pic>
        <p:nvPicPr>
          <p:cNvPr id="4" name="Slika 4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xmlns="" id="{99093FF2-D808-4848-A3D2-21A12046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94778"/>
            <a:ext cx="6095047" cy="406844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0CBB965-4388-4A63-BE67-5C425CF1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p</a:t>
            </a:r>
            <a:r>
              <a:rPr lang="hr-HR" dirty="0" smtClean="0"/>
              <a:t>rva </a:t>
            </a:r>
            <a:r>
              <a:rPr lang="hr-HR" dirty="0"/>
              <a:t>je otkrila 1961. da je </a:t>
            </a:r>
            <a:r>
              <a:rPr lang="hr-HR" dirty="0" smtClean="0"/>
              <a:t>vitamin B12 </a:t>
            </a:r>
            <a:r>
              <a:rPr lang="hr-HR" dirty="0" err="1"/>
              <a:t>organometalni</a:t>
            </a:r>
            <a:r>
              <a:rPr lang="hr-HR" dirty="0"/>
              <a:t> spoj koji sadrži izravnu kemijsku vezu između atoma kobalta i ugljika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4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0DB02BD-FF61-4042-BC21-4EFF543EC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7E0D8B-FA84-41A9-B393-C048E173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84036" y="1535749"/>
            <a:ext cx="11015372" cy="104829"/>
          </a:xfrm>
        </p:spPr>
        <p:txBody>
          <a:bodyPr anchor="b">
            <a:normAutofit fontScale="90000"/>
          </a:bodyPr>
          <a:lstStyle/>
          <a:p>
            <a:r>
              <a:rPr lang="hr-HR"/>
              <a:t>                                              Kemijska struktura B12</a:t>
            </a:r>
          </a:p>
        </p:txBody>
      </p:sp>
      <p:pic>
        <p:nvPicPr>
          <p:cNvPr id="9" name="Slika 9" descr="Slika na kojoj se prikazuje karta&#10;&#10;Opis je automatski generiran">
            <a:extLst>
              <a:ext uri="{FF2B5EF4-FFF2-40B4-BE49-F238E27FC236}">
                <a16:creationId xmlns:a16="http://schemas.microsoft.com/office/drawing/2014/main" xmlns="" id="{AAE47AAD-FCF2-4817-B7E7-F2ABE48ED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53" y="1922991"/>
            <a:ext cx="4789066" cy="42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0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7">
            <a:extLst>
              <a:ext uri="{FF2B5EF4-FFF2-40B4-BE49-F238E27FC236}">
                <a16:creationId xmlns:a16="http://schemas.microsoft.com/office/drawing/2014/main" xmlns="" id="{60DB02BD-FF61-4042-BC21-4EFF543EC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AB0529-0D44-463E-A572-0AE2C937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9" y="1044054"/>
            <a:ext cx="4572001" cy="1743595"/>
          </a:xfrm>
        </p:spPr>
        <p:txBody>
          <a:bodyPr anchor="b">
            <a:normAutofit/>
          </a:bodyPr>
          <a:lstStyle/>
          <a:p>
            <a:r>
              <a:rPr lang="hr-HR"/>
              <a:t>Čemu služi vitamin B12?</a:t>
            </a:r>
          </a:p>
        </p:txBody>
      </p:sp>
      <p:pic>
        <p:nvPicPr>
          <p:cNvPr id="6" name="Slika 6" descr="Slika na kojoj se prikazuje povrće&#10;&#10;Opis je automatski generiran">
            <a:extLst>
              <a:ext uri="{FF2B5EF4-FFF2-40B4-BE49-F238E27FC236}">
                <a16:creationId xmlns:a16="http://schemas.microsoft.com/office/drawing/2014/main" xmlns="" id="{745212D6-FA9D-44CB-A1A2-3AC6DEE7A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5"/>
          <a:stretch/>
        </p:blipFill>
        <p:spPr>
          <a:xfrm>
            <a:off x="762000" y="797552"/>
            <a:ext cx="4572000" cy="2500641"/>
          </a:xfrm>
          <a:custGeom>
            <a:avLst/>
            <a:gdLst/>
            <a:ahLst/>
            <a:cxnLst/>
            <a:rect l="l" t="t" r="r" b="b"/>
            <a:pathLst>
              <a:path w="2190749" h="2571745">
                <a:moveTo>
                  <a:pt x="0" y="0"/>
                </a:moveTo>
                <a:lnTo>
                  <a:pt x="2190749" y="0"/>
                </a:lnTo>
                <a:lnTo>
                  <a:pt x="2190749" y="2571745"/>
                </a:lnTo>
                <a:lnTo>
                  <a:pt x="0" y="2571745"/>
                </a:lnTo>
                <a:close/>
              </a:path>
            </a:pathLst>
          </a:cu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70DDD646-392E-4219-A048-EE7E8C240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3" r="3636" b="-4"/>
          <a:stretch/>
        </p:blipFill>
        <p:spPr>
          <a:xfrm>
            <a:off x="841769" y="3524255"/>
            <a:ext cx="2031210" cy="2571745"/>
          </a:xfrm>
          <a:custGeom>
            <a:avLst/>
            <a:gdLst/>
            <a:ahLst/>
            <a:cxnLst/>
            <a:rect l="l" t="t" r="r" b="b"/>
            <a:pathLst>
              <a:path w="2190749" h="2571745">
                <a:moveTo>
                  <a:pt x="0" y="0"/>
                </a:moveTo>
                <a:lnTo>
                  <a:pt x="2190749" y="0"/>
                </a:lnTo>
                <a:lnTo>
                  <a:pt x="2190749" y="2571745"/>
                </a:lnTo>
                <a:lnTo>
                  <a:pt x="0" y="2571745"/>
                </a:lnTo>
                <a:close/>
              </a:path>
            </a:pathLst>
          </a:custGeom>
        </p:spPr>
      </p:pic>
      <p:pic>
        <p:nvPicPr>
          <p:cNvPr id="4" name="Slika 4" descr="Slika na kojoj se prikazuje boca, sjedenje, na zatvorenom, slastice&#10;&#10;Opis je automatski generiran">
            <a:extLst>
              <a:ext uri="{FF2B5EF4-FFF2-40B4-BE49-F238E27FC236}">
                <a16:creationId xmlns:a16="http://schemas.microsoft.com/office/drawing/2014/main" xmlns="" id="{3ADC31A3-5DA2-4249-9AD0-BA560E930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0" r="5226" b="-4"/>
          <a:stretch/>
        </p:blipFill>
        <p:spPr>
          <a:xfrm>
            <a:off x="3143249" y="3573401"/>
            <a:ext cx="2190749" cy="2473453"/>
          </a:xfrm>
          <a:custGeom>
            <a:avLst/>
            <a:gdLst/>
            <a:ahLst/>
            <a:cxnLst/>
            <a:rect l="l" t="t" r="r" b="b"/>
            <a:pathLst>
              <a:path w="2190749" h="2571745">
                <a:moveTo>
                  <a:pt x="0" y="0"/>
                </a:moveTo>
                <a:lnTo>
                  <a:pt x="2190749" y="0"/>
                </a:lnTo>
                <a:lnTo>
                  <a:pt x="2190749" y="2571745"/>
                </a:lnTo>
                <a:lnTo>
                  <a:pt x="0" y="2571745"/>
                </a:lnTo>
                <a:close/>
              </a:path>
            </a:pathLst>
          </a:custGeom>
        </p:spPr>
      </p:pic>
      <p:sp>
        <p:nvSpPr>
          <p:cNvPr id="31" name="Freeform: Shape 29">
            <a:extLst>
              <a:ext uri="{FF2B5EF4-FFF2-40B4-BE49-F238E27FC236}">
                <a16:creationId xmlns:a16="http://schemas.microsoft.com/office/drawing/2014/main" xmlns="" id="{06EE00CB-BDE3-434E-81A3-3A5045FA6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1">
            <a:extLst>
              <a:ext uri="{FF2B5EF4-FFF2-40B4-BE49-F238E27FC236}">
                <a16:creationId xmlns:a16="http://schemas.microsoft.com/office/drawing/2014/main" xmlns="" id="{A5A46730-76F8-4230-A44E-BC7ED89623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9130E56-F116-43DB-BF4C-CB9EC281E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9" y="3047999"/>
            <a:ext cx="4572001" cy="3048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200" dirty="0"/>
              <a:t>s</a:t>
            </a:r>
            <a:r>
              <a:rPr lang="hr-HR" sz="2200" dirty="0" smtClean="0"/>
              <a:t>luži </a:t>
            </a:r>
            <a:r>
              <a:rPr lang="hr-HR" sz="2200" dirty="0"/>
              <a:t>kako bi pretvorio </a:t>
            </a:r>
            <a:r>
              <a:rPr lang="hr-HR" sz="2200" dirty="0" err="1"/>
              <a:t>homocistein</a:t>
            </a:r>
            <a:r>
              <a:rPr lang="hr-HR" sz="2200" dirty="0"/>
              <a:t> </a:t>
            </a:r>
            <a:r>
              <a:rPr lang="hr-HR" sz="2200" dirty="0" err="1" smtClean="0"/>
              <a:t>metionin</a:t>
            </a:r>
            <a:r>
              <a:rPr lang="hr-HR" sz="2200" dirty="0" smtClean="0"/>
              <a:t> </a:t>
            </a:r>
            <a:r>
              <a:rPr lang="hr-HR" sz="2200" dirty="0"/>
              <a:t>te za zaštitu DNA i RNA </a:t>
            </a:r>
          </a:p>
          <a:p>
            <a:r>
              <a:rPr lang="hr-HR" sz="2200" dirty="0" err="1"/>
              <a:t>v</a:t>
            </a:r>
            <a:r>
              <a:rPr lang="hr-HR" sz="2200" dirty="0" err="1" smtClean="0"/>
              <a:t>itamni</a:t>
            </a:r>
            <a:r>
              <a:rPr lang="hr-HR" sz="2200" dirty="0" smtClean="0"/>
              <a:t> </a:t>
            </a:r>
            <a:r>
              <a:rPr lang="hr-HR" sz="2200" dirty="0"/>
              <a:t>B12 podržava energiju, štiti živčane i moždane stanice, doprinosi stvaranju  crvenih krvnih stanica, podržava imunološki sustav i održava pozitivno raspoloženje</a:t>
            </a:r>
          </a:p>
          <a:p>
            <a:endParaRPr lang="hr-HR" sz="2200" dirty="0"/>
          </a:p>
        </p:txBody>
      </p:sp>
      <p:sp>
        <p:nvSpPr>
          <p:cNvPr id="35" name="Freeform: Shape 33">
            <a:extLst>
              <a:ext uri="{FF2B5EF4-FFF2-40B4-BE49-F238E27FC236}">
                <a16:creationId xmlns:a16="http://schemas.microsoft.com/office/drawing/2014/main" xmlns="" id="{182681E8-C2DA-455B-A23E-04AC1EA4E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2192001" y="3333751"/>
            <a:ext cx="90487" cy="190501"/>
          </a:xfrm>
          <a:custGeom>
            <a:avLst/>
            <a:gdLst>
              <a:gd name="connsiteX0" fmla="*/ 90487 w 90487"/>
              <a:gd name="connsiteY0" fmla="*/ 0 h 190501"/>
              <a:gd name="connsiteX1" fmla="*/ 0 w 90487"/>
              <a:gd name="connsiteY1" fmla="*/ 0 h 190501"/>
              <a:gd name="connsiteX2" fmla="*/ 0 w 90487"/>
              <a:gd name="connsiteY2" fmla="*/ 190501 h 190501"/>
              <a:gd name="connsiteX3" fmla="*/ 90487 w 90487"/>
              <a:gd name="connsiteY3" fmla="*/ 190501 h 190501"/>
              <a:gd name="connsiteX4" fmla="*/ 90487 w 90487"/>
              <a:gd name="connsiteY4" fmla="*/ 0 h 1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" h="190501">
                <a:moveTo>
                  <a:pt x="90487" y="0"/>
                </a:moveTo>
                <a:lnTo>
                  <a:pt x="0" y="0"/>
                </a:lnTo>
                <a:lnTo>
                  <a:pt x="0" y="190501"/>
                </a:lnTo>
                <a:lnTo>
                  <a:pt x="90487" y="190501"/>
                </a:lnTo>
                <a:lnTo>
                  <a:pt x="904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8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E32B8-E751-41AE-AB0C-1EC70517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26019-4780-4CB9-A91F-71AD0F93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60624"/>
            <a:ext cx="10668000" cy="3635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https://hr.wikipedia.org/wiki/Dorothy_Hodgkin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80BB07B4-8756-4AE5-A848-6EA4FA2ED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D5B414C2-3EFE-48C5-8597-29830C535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24093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RegularSeedRightStep">
      <a:dk1>
        <a:srgbClr val="000000"/>
      </a:dk1>
      <a:lt1>
        <a:srgbClr val="FFFFFF"/>
      </a:lt1>
      <a:dk2>
        <a:srgbClr val="413224"/>
      </a:dk2>
      <a:lt2>
        <a:srgbClr val="E2E8E8"/>
      </a:lt2>
      <a:accent1>
        <a:srgbClr val="CF4741"/>
      </a:accent1>
      <a:accent2>
        <a:srgbClr val="BD702F"/>
      </a:accent2>
      <a:accent3>
        <a:srgbClr val="B4A538"/>
      </a:accent3>
      <a:accent4>
        <a:srgbClr val="89AF2B"/>
      </a:accent4>
      <a:accent5>
        <a:srgbClr val="5EB739"/>
      </a:accent5>
      <a:accent6>
        <a:srgbClr val="2EBA3F"/>
      </a:accent6>
      <a:hlink>
        <a:srgbClr val="319094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Prilagođeno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TornVTI</vt:lpstr>
      <vt:lpstr>Dorothy Mary Hodgking</vt:lpstr>
      <vt:lpstr>Tko je Dorothy?</vt:lpstr>
      <vt:lpstr>Što je studirala?</vt:lpstr>
      <vt:lpstr>Što je doktorirala?</vt:lpstr>
      <vt:lpstr>Što je otkrila?</vt:lpstr>
      <vt:lpstr>                                              Kemijska struktura B12</vt:lpstr>
      <vt:lpstr>Čemu služi vitamin B12?</vt:lpstr>
      <vt:lpstr>Literatura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>Knjižnica</cp:lastModifiedBy>
  <cp:revision>4</cp:revision>
  <dcterms:created xsi:type="dcterms:W3CDTF">2021-12-21T15:47:48Z</dcterms:created>
  <dcterms:modified xsi:type="dcterms:W3CDTF">2022-05-05T11:25:52Z</dcterms:modified>
</cp:coreProperties>
</file>