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3" r:id="rId5"/>
    <p:sldId id="269" r:id="rId6"/>
    <p:sldId id="258" r:id="rId7"/>
    <p:sldId id="266" r:id="rId8"/>
    <p:sldId id="270" r:id="rId9"/>
    <p:sldId id="260" r:id="rId10"/>
    <p:sldId id="261" r:id="rId11"/>
    <p:sldId id="262" r:id="rId12"/>
    <p:sldId id="264" r:id="rId13"/>
    <p:sldId id="265" r:id="rId14"/>
    <p:sldId id="267" r:id="rId15"/>
    <p:sldId id="271" r:id="rId16"/>
    <p:sldId id="268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B9DDEC-3A28-481B-9362-397ADFF87970}" v="403" dt="2021-12-22T15:30:42.827"/>
    <p1510:client id="{AE15BE99-186E-45A7-94B8-EBCB81133CAF}" v="370" dt="2021-12-10T15:37:28.796"/>
    <p1510:client id="{E8EEFA28-5614-42EB-8013-6F31785CBD70}" v="498" dt="2021-12-21T15:24:55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8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Ljevar" userId="S::patricia.ljevar1@skole.hr::ec8d8fa5-acb3-4cea-b768-630e9c7586e8" providerId="AD" clId="Web-{AE15BE99-186E-45A7-94B8-EBCB81133CAF}"/>
    <pc:docChg chg="addSld delSld modSld sldOrd">
      <pc:chgData name="Patricia Ljevar" userId="S::patricia.ljevar1@skole.hr::ec8d8fa5-acb3-4cea-b768-630e9c7586e8" providerId="AD" clId="Web-{AE15BE99-186E-45A7-94B8-EBCB81133CAF}" dt="2021-12-10T15:37:28.796" v="324"/>
      <pc:docMkLst>
        <pc:docMk/>
      </pc:docMkLst>
      <pc:sldChg chg="modSp">
        <pc:chgData name="Patricia Ljevar" userId="S::patricia.ljevar1@skole.hr::ec8d8fa5-acb3-4cea-b768-630e9c7586e8" providerId="AD" clId="Web-{AE15BE99-186E-45A7-94B8-EBCB81133CAF}" dt="2021-12-10T15:09:26.250" v="32" actId="20577"/>
        <pc:sldMkLst>
          <pc:docMk/>
          <pc:sldMk cId="109857222" sldId="256"/>
        </pc:sldMkLst>
        <pc:spChg chg="mod">
          <ac:chgData name="Patricia Ljevar" userId="S::patricia.ljevar1@skole.hr::ec8d8fa5-acb3-4cea-b768-630e9c7586e8" providerId="AD" clId="Web-{AE15BE99-186E-45A7-94B8-EBCB81133CAF}" dt="2021-12-10T15:09:26.250" v="32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Patricia Ljevar" userId="S::patricia.ljevar1@skole.hr::ec8d8fa5-acb3-4cea-b768-630e9c7586e8" providerId="AD" clId="Web-{AE15BE99-186E-45A7-94B8-EBCB81133CAF}" dt="2021-12-10T15:07:21.335" v="16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new">
        <pc:chgData name="Patricia Ljevar" userId="S::patricia.ljevar1@skole.hr::ec8d8fa5-acb3-4cea-b768-630e9c7586e8" providerId="AD" clId="Web-{AE15BE99-186E-45A7-94B8-EBCB81133CAF}" dt="2021-12-10T15:15:54.041" v="159" actId="14100"/>
        <pc:sldMkLst>
          <pc:docMk/>
          <pc:sldMk cId="2755987620" sldId="257"/>
        </pc:sldMkLst>
        <pc:spChg chg="mod">
          <ac:chgData name="Patricia Ljevar" userId="S::patricia.ljevar1@skole.hr::ec8d8fa5-acb3-4cea-b768-630e9c7586e8" providerId="AD" clId="Web-{AE15BE99-186E-45A7-94B8-EBCB81133CAF}" dt="2021-12-10T15:09:09.749" v="30" actId="20577"/>
          <ac:spMkLst>
            <pc:docMk/>
            <pc:sldMk cId="2755987620" sldId="257"/>
            <ac:spMk id="2" creationId="{CBFA52F9-CBA2-48BC-AAF2-93B851254487}"/>
          </ac:spMkLst>
        </pc:spChg>
        <pc:spChg chg="mod">
          <ac:chgData name="Patricia Ljevar" userId="S::patricia.ljevar1@skole.hr::ec8d8fa5-acb3-4cea-b768-630e9c7586e8" providerId="AD" clId="Web-{AE15BE99-186E-45A7-94B8-EBCB81133CAF}" dt="2021-12-10T15:15:54.041" v="159" actId="14100"/>
          <ac:spMkLst>
            <pc:docMk/>
            <pc:sldMk cId="2755987620" sldId="257"/>
            <ac:spMk id="3" creationId="{BFB7B62E-CF30-4C4B-A8CC-C802BB4F0C13}"/>
          </ac:spMkLst>
        </pc:spChg>
      </pc:sldChg>
      <pc:sldChg chg="modSp new">
        <pc:chgData name="Patricia Ljevar" userId="S::patricia.ljevar1@skole.hr::ec8d8fa5-acb3-4cea-b768-630e9c7586e8" providerId="AD" clId="Web-{AE15BE99-186E-45A7-94B8-EBCB81133CAF}" dt="2021-12-10T15:24:03.479" v="236" actId="20577"/>
        <pc:sldMkLst>
          <pc:docMk/>
          <pc:sldMk cId="860205962" sldId="258"/>
        </pc:sldMkLst>
        <pc:spChg chg="mod">
          <ac:chgData name="Patricia Ljevar" userId="S::patricia.ljevar1@skole.hr::ec8d8fa5-acb3-4cea-b768-630e9c7586e8" providerId="AD" clId="Web-{AE15BE99-186E-45A7-94B8-EBCB81133CAF}" dt="2021-12-10T15:10:55.677" v="37" actId="20577"/>
          <ac:spMkLst>
            <pc:docMk/>
            <pc:sldMk cId="860205962" sldId="258"/>
            <ac:spMk id="2" creationId="{E5BF6360-6F36-4868-8FEE-6F87ED53D40D}"/>
          </ac:spMkLst>
        </pc:spChg>
        <pc:spChg chg="mod">
          <ac:chgData name="Patricia Ljevar" userId="S::patricia.ljevar1@skole.hr::ec8d8fa5-acb3-4cea-b768-630e9c7586e8" providerId="AD" clId="Web-{AE15BE99-186E-45A7-94B8-EBCB81133CAF}" dt="2021-12-10T15:24:03.479" v="236" actId="20577"/>
          <ac:spMkLst>
            <pc:docMk/>
            <pc:sldMk cId="860205962" sldId="258"/>
            <ac:spMk id="3" creationId="{D4FB85F7-468D-4A62-8EFE-74DFE990190F}"/>
          </ac:spMkLst>
        </pc:spChg>
      </pc:sldChg>
      <pc:sldChg chg="addSp modSp new ord">
        <pc:chgData name="Patricia Ljevar" userId="S::patricia.ljevar1@skole.hr::ec8d8fa5-acb3-4cea-b768-630e9c7586e8" providerId="AD" clId="Web-{AE15BE99-186E-45A7-94B8-EBCB81133CAF}" dt="2021-12-10T15:19:29.821" v="199" actId="1076"/>
        <pc:sldMkLst>
          <pc:docMk/>
          <pc:sldMk cId="1543927923" sldId="259"/>
        </pc:sldMkLst>
        <pc:spChg chg="add mod">
          <ac:chgData name="Patricia Ljevar" userId="S::patricia.ljevar1@skole.hr::ec8d8fa5-acb3-4cea-b768-630e9c7586e8" providerId="AD" clId="Web-{AE15BE99-186E-45A7-94B8-EBCB81133CAF}" dt="2021-12-10T15:19:22.430" v="198" actId="1076"/>
          <ac:spMkLst>
            <pc:docMk/>
            <pc:sldMk cId="1543927923" sldId="259"/>
            <ac:spMk id="4" creationId="{EFC0088C-2C10-4D15-8831-65FB532A5A06}"/>
          </ac:spMkLst>
        </pc:spChg>
        <pc:spChg chg="add mod">
          <ac:chgData name="Patricia Ljevar" userId="S::patricia.ljevar1@skole.hr::ec8d8fa5-acb3-4cea-b768-630e9c7586e8" providerId="AD" clId="Web-{AE15BE99-186E-45A7-94B8-EBCB81133CAF}" dt="2021-12-10T15:19:29.821" v="199" actId="1076"/>
          <ac:spMkLst>
            <pc:docMk/>
            <pc:sldMk cId="1543927923" sldId="259"/>
            <ac:spMk id="5" creationId="{E8CD1DFC-7BFE-4ED0-8972-22C8C88FC265}"/>
          </ac:spMkLst>
        </pc:spChg>
        <pc:picChg chg="add mod">
          <ac:chgData name="Patricia Ljevar" userId="S::patricia.ljevar1@skole.hr::ec8d8fa5-acb3-4cea-b768-630e9c7586e8" providerId="AD" clId="Web-{AE15BE99-186E-45A7-94B8-EBCB81133CAF}" dt="2021-12-10T15:19:15.851" v="197" actId="1076"/>
          <ac:picMkLst>
            <pc:docMk/>
            <pc:sldMk cId="1543927923" sldId="259"/>
            <ac:picMk id="2" creationId="{6FB2980D-82FD-49AD-9D87-DCDF2324216A}"/>
          </ac:picMkLst>
        </pc:picChg>
        <pc:picChg chg="add mod">
          <ac:chgData name="Patricia Ljevar" userId="S::patricia.ljevar1@skole.hr::ec8d8fa5-acb3-4cea-b768-630e9c7586e8" providerId="AD" clId="Web-{AE15BE99-186E-45A7-94B8-EBCB81133CAF}" dt="2021-12-10T15:19:12.601" v="196" actId="1076"/>
          <ac:picMkLst>
            <pc:docMk/>
            <pc:sldMk cId="1543927923" sldId="259"/>
            <ac:picMk id="3" creationId="{21F3B41A-EF68-4677-8AD7-99AADC8A3948}"/>
          </ac:picMkLst>
        </pc:picChg>
      </pc:sldChg>
      <pc:sldChg chg="new del">
        <pc:chgData name="Patricia Ljevar" userId="S::patricia.ljevar1@skole.hr::ec8d8fa5-acb3-4cea-b768-630e9c7586e8" providerId="AD" clId="Web-{AE15BE99-186E-45A7-94B8-EBCB81133CAF}" dt="2021-12-10T15:16:35.856" v="161"/>
        <pc:sldMkLst>
          <pc:docMk/>
          <pc:sldMk cId="3500334674" sldId="259"/>
        </pc:sldMkLst>
      </pc:sldChg>
      <pc:sldChg chg="modSp new">
        <pc:chgData name="Patricia Ljevar" userId="S::patricia.ljevar1@skole.hr::ec8d8fa5-acb3-4cea-b768-630e9c7586e8" providerId="AD" clId="Web-{AE15BE99-186E-45A7-94B8-EBCB81133CAF}" dt="2021-12-10T15:26:34.442" v="254" actId="20577"/>
        <pc:sldMkLst>
          <pc:docMk/>
          <pc:sldMk cId="2996722249" sldId="260"/>
        </pc:sldMkLst>
        <pc:spChg chg="mod">
          <ac:chgData name="Patricia Ljevar" userId="S::patricia.ljevar1@skole.hr::ec8d8fa5-acb3-4cea-b768-630e9c7586e8" providerId="AD" clId="Web-{AE15BE99-186E-45A7-94B8-EBCB81133CAF}" dt="2021-12-10T15:25:35.407" v="245" actId="20577"/>
          <ac:spMkLst>
            <pc:docMk/>
            <pc:sldMk cId="2996722249" sldId="260"/>
            <ac:spMk id="2" creationId="{1C885587-2BF7-4678-A0F8-18DD07A68005}"/>
          </ac:spMkLst>
        </pc:spChg>
        <pc:spChg chg="mod">
          <ac:chgData name="Patricia Ljevar" userId="S::patricia.ljevar1@skole.hr::ec8d8fa5-acb3-4cea-b768-630e9c7586e8" providerId="AD" clId="Web-{AE15BE99-186E-45A7-94B8-EBCB81133CAF}" dt="2021-12-10T15:26:34.442" v="254" actId="20577"/>
          <ac:spMkLst>
            <pc:docMk/>
            <pc:sldMk cId="2996722249" sldId="260"/>
            <ac:spMk id="3" creationId="{F2A04AA6-8F2F-408B-8C1B-0629CB62C2E5}"/>
          </ac:spMkLst>
        </pc:spChg>
      </pc:sldChg>
      <pc:sldChg chg="addSp delSp modSp new mod ord modClrScheme chgLayout">
        <pc:chgData name="Patricia Ljevar" userId="S::patricia.ljevar1@skole.hr::ec8d8fa5-acb3-4cea-b768-630e9c7586e8" providerId="AD" clId="Web-{AE15BE99-186E-45A7-94B8-EBCB81133CAF}" dt="2021-12-10T15:34:10.315" v="311"/>
        <pc:sldMkLst>
          <pc:docMk/>
          <pc:sldMk cId="3411702011" sldId="261"/>
        </pc:sldMkLst>
        <pc:spChg chg="del">
          <ac:chgData name="Patricia Ljevar" userId="S::patricia.ljevar1@skole.hr::ec8d8fa5-acb3-4cea-b768-630e9c7586e8" providerId="AD" clId="Web-{AE15BE99-186E-45A7-94B8-EBCB81133CAF}" dt="2021-12-10T15:31:06.678" v="256"/>
          <ac:spMkLst>
            <pc:docMk/>
            <pc:sldMk cId="3411702011" sldId="261"/>
            <ac:spMk id="2" creationId="{9DAC5E95-0EB6-404E-B030-E9B2EAAE8D8D}"/>
          </ac:spMkLst>
        </pc:spChg>
        <pc:spChg chg="del">
          <ac:chgData name="Patricia Ljevar" userId="S::patricia.ljevar1@skole.hr::ec8d8fa5-acb3-4cea-b768-630e9c7586e8" providerId="AD" clId="Web-{AE15BE99-186E-45A7-94B8-EBCB81133CAF}" dt="2021-12-10T15:31:06.678" v="256"/>
          <ac:spMkLst>
            <pc:docMk/>
            <pc:sldMk cId="3411702011" sldId="261"/>
            <ac:spMk id="3" creationId="{CD062C94-6F35-4EFC-87C2-8601C48A1B4C}"/>
          </ac:spMkLst>
        </pc:spChg>
        <pc:spChg chg="add mod">
          <ac:chgData name="Patricia Ljevar" userId="S::patricia.ljevar1@skole.hr::ec8d8fa5-acb3-4cea-b768-630e9c7586e8" providerId="AD" clId="Web-{AE15BE99-186E-45A7-94B8-EBCB81133CAF}" dt="2021-12-10T15:33:53.829" v="310" actId="1076"/>
          <ac:spMkLst>
            <pc:docMk/>
            <pc:sldMk cId="3411702011" sldId="261"/>
            <ac:spMk id="5" creationId="{0CD2F3C2-4DB4-4868-9DED-66CC3BC53A4B}"/>
          </ac:spMkLst>
        </pc:spChg>
        <pc:picChg chg="add mod">
          <ac:chgData name="Patricia Ljevar" userId="S::patricia.ljevar1@skole.hr::ec8d8fa5-acb3-4cea-b768-630e9c7586e8" providerId="AD" clId="Web-{AE15BE99-186E-45A7-94B8-EBCB81133CAF}" dt="2021-12-10T15:33:45.298" v="309" actId="1076"/>
          <ac:picMkLst>
            <pc:docMk/>
            <pc:sldMk cId="3411702011" sldId="261"/>
            <ac:picMk id="4" creationId="{403647C3-1BE9-4578-B4F6-B74799923FF5}"/>
          </ac:picMkLst>
        </pc:picChg>
      </pc:sldChg>
      <pc:sldChg chg="addSp modSp new del">
        <pc:chgData name="Patricia Ljevar" userId="S::patricia.ljevar1@skole.hr::ec8d8fa5-acb3-4cea-b768-630e9c7586e8" providerId="AD" clId="Web-{AE15BE99-186E-45A7-94B8-EBCB81133CAF}" dt="2021-12-10T15:37:28.796" v="324"/>
        <pc:sldMkLst>
          <pc:docMk/>
          <pc:sldMk cId="4109412283" sldId="262"/>
        </pc:sldMkLst>
        <pc:spChg chg="add">
          <ac:chgData name="Patricia Ljevar" userId="S::patricia.ljevar1@skole.hr::ec8d8fa5-acb3-4cea-b768-630e9c7586e8" providerId="AD" clId="Web-{AE15BE99-186E-45A7-94B8-EBCB81133CAF}" dt="2021-12-10T15:36:44.653" v="319"/>
          <ac:spMkLst>
            <pc:docMk/>
            <pc:sldMk cId="4109412283" sldId="262"/>
            <ac:spMk id="3" creationId="{81754F36-6B20-41A1-A526-1D041BD9BB9F}"/>
          </ac:spMkLst>
        </pc:spChg>
        <pc:spChg chg="add">
          <ac:chgData name="Patricia Ljevar" userId="S::patricia.ljevar1@skole.hr::ec8d8fa5-acb3-4cea-b768-630e9c7586e8" providerId="AD" clId="Web-{AE15BE99-186E-45A7-94B8-EBCB81133CAF}" dt="2021-12-10T15:37:28.031" v="323"/>
          <ac:spMkLst>
            <pc:docMk/>
            <pc:sldMk cId="4109412283" sldId="262"/>
            <ac:spMk id="4" creationId="{AD3EF8FD-09B1-4B59-B3F1-6BE9A9ACA052}"/>
          </ac:spMkLst>
        </pc:spChg>
        <pc:picChg chg="add mod">
          <ac:chgData name="Patricia Ljevar" userId="S::patricia.ljevar1@skole.hr::ec8d8fa5-acb3-4cea-b768-630e9c7586e8" providerId="AD" clId="Web-{AE15BE99-186E-45A7-94B8-EBCB81133CAF}" dt="2021-12-10T15:37:27.999" v="322" actId="1076"/>
          <ac:picMkLst>
            <pc:docMk/>
            <pc:sldMk cId="4109412283" sldId="262"/>
            <ac:picMk id="2" creationId="{13E257D3-F0CA-4511-A7DC-FDD29F8BFDF4}"/>
          </ac:picMkLst>
        </pc:picChg>
      </pc:sldChg>
    </pc:docChg>
  </pc:docChgLst>
  <pc:docChgLst>
    <pc:chgData name="Patricia Ljevar" userId="S::patricia.ljevar1@skole.hr::ec8d8fa5-acb3-4cea-b768-630e9c7586e8" providerId="AD" clId="Web-{31B9DDEC-3A28-481B-9362-397ADFF87970}"/>
    <pc:docChg chg="addSld delSld modSld sldOrd">
      <pc:chgData name="Patricia Ljevar" userId="S::patricia.ljevar1@skole.hr::ec8d8fa5-acb3-4cea-b768-630e9c7586e8" providerId="AD" clId="Web-{31B9DDEC-3A28-481B-9362-397ADFF87970}" dt="2021-12-22T15:30:42.827" v="283" actId="20577"/>
      <pc:docMkLst>
        <pc:docMk/>
      </pc:docMkLst>
      <pc:sldChg chg="modSp">
        <pc:chgData name="Patricia Ljevar" userId="S::patricia.ljevar1@skole.hr::ec8d8fa5-acb3-4cea-b768-630e9c7586e8" providerId="AD" clId="Web-{31B9DDEC-3A28-481B-9362-397ADFF87970}" dt="2021-12-22T15:14:38.200" v="143" actId="20577"/>
        <pc:sldMkLst>
          <pc:docMk/>
          <pc:sldMk cId="64209508" sldId="262"/>
        </pc:sldMkLst>
        <pc:spChg chg="mod">
          <ac:chgData name="Patricia Ljevar" userId="S::patricia.ljevar1@skole.hr::ec8d8fa5-acb3-4cea-b768-630e9c7586e8" providerId="AD" clId="Web-{31B9DDEC-3A28-481B-9362-397ADFF87970}" dt="2021-12-22T15:14:38.200" v="143" actId="20577"/>
          <ac:spMkLst>
            <pc:docMk/>
            <pc:sldMk cId="64209508" sldId="262"/>
            <ac:spMk id="3" creationId="{E31EAEC8-0ABF-4F3F-9D0E-1CFEA711D38C}"/>
          </ac:spMkLst>
        </pc:spChg>
      </pc:sldChg>
      <pc:sldChg chg="modSp">
        <pc:chgData name="Patricia Ljevar" userId="S::patricia.ljevar1@skole.hr::ec8d8fa5-acb3-4cea-b768-630e9c7586e8" providerId="AD" clId="Web-{31B9DDEC-3A28-481B-9362-397ADFF87970}" dt="2021-12-22T14:59:01.548" v="1" actId="20577"/>
        <pc:sldMkLst>
          <pc:docMk/>
          <pc:sldMk cId="4169167390" sldId="265"/>
        </pc:sldMkLst>
        <pc:spChg chg="mod">
          <ac:chgData name="Patricia Ljevar" userId="S::patricia.ljevar1@skole.hr::ec8d8fa5-acb3-4cea-b768-630e9c7586e8" providerId="AD" clId="Web-{31B9DDEC-3A28-481B-9362-397ADFF87970}" dt="2021-12-22T14:59:01.548" v="1" actId="20577"/>
          <ac:spMkLst>
            <pc:docMk/>
            <pc:sldMk cId="4169167390" sldId="265"/>
            <ac:spMk id="2" creationId="{CBD88DE1-0C3C-4835-B3B4-47D171BDEB93}"/>
          </ac:spMkLst>
        </pc:spChg>
      </pc:sldChg>
      <pc:sldChg chg="modSp">
        <pc:chgData name="Patricia Ljevar" userId="S::patricia.ljevar1@skole.hr::ec8d8fa5-acb3-4cea-b768-630e9c7586e8" providerId="AD" clId="Web-{31B9DDEC-3A28-481B-9362-397ADFF87970}" dt="2021-12-22T15:30:42.827" v="283" actId="20577"/>
        <pc:sldMkLst>
          <pc:docMk/>
          <pc:sldMk cId="1584391884" sldId="267"/>
        </pc:sldMkLst>
        <pc:spChg chg="mod">
          <ac:chgData name="Patricia Ljevar" userId="S::patricia.ljevar1@skole.hr::ec8d8fa5-acb3-4cea-b768-630e9c7586e8" providerId="AD" clId="Web-{31B9DDEC-3A28-481B-9362-397ADFF87970}" dt="2021-12-22T15:30:42.827" v="283" actId="20577"/>
          <ac:spMkLst>
            <pc:docMk/>
            <pc:sldMk cId="1584391884" sldId="267"/>
            <ac:spMk id="3" creationId="{CDD00A0C-AD41-4AAB-BD3A-C69ED1C307AA}"/>
          </ac:spMkLst>
        </pc:spChg>
      </pc:sldChg>
      <pc:sldChg chg="addSp delSp modSp new mod ord setBg">
        <pc:chgData name="Patricia Ljevar" userId="S::patricia.ljevar1@skole.hr::ec8d8fa5-acb3-4cea-b768-630e9c7586e8" providerId="AD" clId="Web-{31B9DDEC-3A28-481B-9362-397ADFF87970}" dt="2021-12-22T15:08:45.769" v="72" actId="14100"/>
        <pc:sldMkLst>
          <pc:docMk/>
          <pc:sldMk cId="1303338701" sldId="269"/>
        </pc:sldMkLst>
        <pc:spChg chg="add mod ord">
          <ac:chgData name="Patricia Ljevar" userId="S::patricia.ljevar1@skole.hr::ec8d8fa5-acb3-4cea-b768-630e9c7586e8" providerId="AD" clId="Web-{31B9DDEC-3A28-481B-9362-397ADFF87970}" dt="2021-12-22T15:04:28.763" v="21"/>
          <ac:spMkLst>
            <pc:docMk/>
            <pc:sldMk cId="1303338701" sldId="269"/>
            <ac:spMk id="2" creationId="{1410AC31-BDD2-4D83-95BB-C5411A362393}"/>
          </ac:spMkLst>
        </pc:spChg>
        <pc:spChg chg="add mod">
          <ac:chgData name="Patricia Ljevar" userId="S::patricia.ljevar1@skole.hr::ec8d8fa5-acb3-4cea-b768-630e9c7586e8" providerId="AD" clId="Web-{31B9DDEC-3A28-481B-9362-397ADFF87970}" dt="2021-12-22T15:08:29.910" v="68" actId="1076"/>
          <ac:spMkLst>
            <pc:docMk/>
            <pc:sldMk cId="1303338701" sldId="269"/>
            <ac:spMk id="4" creationId="{770C7315-E1E8-430E-9495-CD932BBAE455}"/>
          </ac:spMkLst>
        </pc:spChg>
        <pc:spChg chg="add del">
          <ac:chgData name="Patricia Ljevar" userId="S::patricia.ljevar1@skole.hr::ec8d8fa5-acb3-4cea-b768-630e9c7586e8" providerId="AD" clId="Web-{31B9DDEC-3A28-481B-9362-397ADFF87970}" dt="2021-12-22T15:04:28.763" v="21"/>
          <ac:spMkLst>
            <pc:docMk/>
            <pc:sldMk cId="1303338701" sldId="269"/>
            <ac:spMk id="8" creationId="{6A01907A-BF04-440F-BA0D-49BC9627344C}"/>
          </ac:spMkLst>
        </pc:spChg>
        <pc:picChg chg="add mod">
          <ac:chgData name="Patricia Ljevar" userId="S::patricia.ljevar1@skole.hr::ec8d8fa5-acb3-4cea-b768-630e9c7586e8" providerId="AD" clId="Web-{31B9DDEC-3A28-481B-9362-397ADFF87970}" dt="2021-12-22T15:08:45.769" v="72" actId="14100"/>
          <ac:picMkLst>
            <pc:docMk/>
            <pc:sldMk cId="1303338701" sldId="269"/>
            <ac:picMk id="3" creationId="{2E0BFDF9-2034-4A84-BB6F-65F9C143D2D3}"/>
          </ac:picMkLst>
        </pc:picChg>
      </pc:sldChg>
      <pc:sldChg chg="add del replId">
        <pc:chgData name="Patricia Ljevar" userId="S::patricia.ljevar1@skole.hr::ec8d8fa5-acb3-4cea-b768-630e9c7586e8" providerId="AD" clId="Web-{31B9DDEC-3A28-481B-9362-397ADFF87970}" dt="2021-12-22T15:01:07.023" v="7"/>
        <pc:sldMkLst>
          <pc:docMk/>
          <pc:sldMk cId="189829508" sldId="270"/>
        </pc:sldMkLst>
      </pc:sldChg>
      <pc:sldChg chg="add del replId">
        <pc:chgData name="Patricia Ljevar" userId="S::patricia.ljevar1@skole.hr::ec8d8fa5-acb3-4cea-b768-630e9c7586e8" providerId="AD" clId="Web-{31B9DDEC-3A28-481B-9362-397ADFF87970}" dt="2021-12-22T15:01:15.977" v="10"/>
        <pc:sldMkLst>
          <pc:docMk/>
          <pc:sldMk cId="1098205713" sldId="270"/>
        </pc:sldMkLst>
      </pc:sldChg>
      <pc:sldChg chg="addSp modSp new mod setBg">
        <pc:chgData name="Patricia Ljevar" userId="S::patricia.ljevar1@skole.hr::ec8d8fa5-acb3-4cea-b768-630e9c7586e8" providerId="AD" clId="Web-{31B9DDEC-3A28-481B-9362-397ADFF87970}" dt="2021-12-22T15:08:14.753" v="63"/>
        <pc:sldMkLst>
          <pc:docMk/>
          <pc:sldMk cId="1644338694" sldId="270"/>
        </pc:sldMkLst>
        <pc:picChg chg="add mod">
          <ac:chgData name="Patricia Ljevar" userId="S::patricia.ljevar1@skole.hr::ec8d8fa5-acb3-4cea-b768-630e9c7586e8" providerId="AD" clId="Web-{31B9DDEC-3A28-481B-9362-397ADFF87970}" dt="2021-12-22T15:08:14.753" v="63"/>
          <ac:picMkLst>
            <pc:docMk/>
            <pc:sldMk cId="1644338694" sldId="270"/>
            <ac:picMk id="2" creationId="{244D6776-5941-4048-8F8A-D1DC59E3E657}"/>
          </ac:picMkLst>
        </pc:picChg>
      </pc:sldChg>
      <pc:sldChg chg="add del replId">
        <pc:chgData name="Patricia Ljevar" userId="S::patricia.ljevar1@skole.hr::ec8d8fa5-acb3-4cea-b768-630e9c7586e8" providerId="AD" clId="Web-{31B9DDEC-3A28-481B-9362-397ADFF87970}" dt="2021-12-22T15:01:27.258" v="16"/>
        <pc:sldMkLst>
          <pc:docMk/>
          <pc:sldMk cId="2372382817" sldId="270"/>
        </pc:sldMkLst>
      </pc:sldChg>
      <pc:sldChg chg="addSp modSp new">
        <pc:chgData name="Patricia Ljevar" userId="S::patricia.ljevar1@skole.hr::ec8d8fa5-acb3-4cea-b768-630e9c7586e8" providerId="AD" clId="Web-{31B9DDEC-3A28-481B-9362-397ADFF87970}" dt="2021-12-22T15:12:26.463" v="137" actId="1076"/>
        <pc:sldMkLst>
          <pc:docMk/>
          <pc:sldMk cId="1200246680" sldId="271"/>
        </pc:sldMkLst>
        <pc:spChg chg="add mod">
          <ac:chgData name="Patricia Ljevar" userId="S::patricia.ljevar1@skole.hr::ec8d8fa5-acb3-4cea-b768-630e9c7586e8" providerId="AD" clId="Web-{31B9DDEC-3A28-481B-9362-397ADFF87970}" dt="2021-12-22T15:12:26.463" v="137" actId="1076"/>
          <ac:spMkLst>
            <pc:docMk/>
            <pc:sldMk cId="1200246680" sldId="271"/>
            <ac:spMk id="3" creationId="{1337F7AA-39F9-41A1-A3C2-48BB7E0A7B69}"/>
          </ac:spMkLst>
        </pc:spChg>
        <pc:picChg chg="add mod">
          <ac:chgData name="Patricia Ljevar" userId="S::patricia.ljevar1@skole.hr::ec8d8fa5-acb3-4cea-b768-630e9c7586e8" providerId="AD" clId="Web-{31B9DDEC-3A28-481B-9362-397ADFF87970}" dt="2021-12-22T15:12:18.150" v="135" actId="1076"/>
          <ac:picMkLst>
            <pc:docMk/>
            <pc:sldMk cId="1200246680" sldId="271"/>
            <ac:picMk id="2" creationId="{CB695545-6EF1-4B19-97EA-2974AD2879FD}"/>
          </ac:picMkLst>
        </pc:picChg>
      </pc:sldChg>
      <pc:sldChg chg="add del replId">
        <pc:chgData name="Patricia Ljevar" userId="S::patricia.ljevar1@skole.hr::ec8d8fa5-acb3-4cea-b768-630e9c7586e8" providerId="AD" clId="Web-{31B9DDEC-3A28-481B-9362-397ADFF87970}" dt="2021-12-22T15:01:04.336" v="6"/>
        <pc:sldMkLst>
          <pc:docMk/>
          <pc:sldMk cId="2525332393" sldId="271"/>
        </pc:sldMkLst>
      </pc:sldChg>
      <pc:sldChg chg="addSp modSp new del">
        <pc:chgData name="Patricia Ljevar" userId="S::patricia.ljevar1@skole.hr::ec8d8fa5-acb3-4cea-b768-630e9c7586e8" providerId="AD" clId="Web-{31B9DDEC-3A28-481B-9362-397ADFF87970}" dt="2021-12-22T15:26:16.424" v="254"/>
        <pc:sldMkLst>
          <pc:docMk/>
          <pc:sldMk cId="155297891" sldId="272"/>
        </pc:sldMkLst>
        <pc:spChg chg="add mod">
          <ac:chgData name="Patricia Ljevar" userId="S::patricia.ljevar1@skole.hr::ec8d8fa5-acb3-4cea-b768-630e9c7586e8" providerId="AD" clId="Web-{31B9DDEC-3A28-481B-9362-397ADFF87970}" dt="2021-12-22T15:26:03.330" v="253" actId="1076"/>
          <ac:spMkLst>
            <pc:docMk/>
            <pc:sldMk cId="155297891" sldId="272"/>
            <ac:spMk id="2" creationId="{EC521C8D-1208-426E-9A6E-D9CAD494CD89}"/>
          </ac:spMkLst>
        </pc:spChg>
        <pc:picChg chg="add mod">
          <ac:chgData name="Patricia Ljevar" userId="S::patricia.ljevar1@skole.hr::ec8d8fa5-acb3-4cea-b768-630e9c7586e8" providerId="AD" clId="Web-{31B9DDEC-3A28-481B-9362-397ADFF87970}" dt="2021-12-22T15:23:34.217" v="221" actId="1076"/>
          <ac:picMkLst>
            <pc:docMk/>
            <pc:sldMk cId="155297891" sldId="272"/>
            <ac:picMk id="3" creationId="{A477CB96-7396-4986-B114-8D36276B781A}"/>
          </ac:picMkLst>
        </pc:picChg>
      </pc:sldChg>
      <pc:sldChg chg="modSp new ord">
        <pc:chgData name="Patricia Ljevar" userId="S::patricia.ljevar1@skole.hr::ec8d8fa5-acb3-4cea-b768-630e9c7586e8" providerId="AD" clId="Web-{31B9DDEC-3A28-481B-9362-397ADFF87970}" dt="2021-12-22T15:29:43.950" v="279"/>
        <pc:sldMkLst>
          <pc:docMk/>
          <pc:sldMk cId="2556504403" sldId="272"/>
        </pc:sldMkLst>
        <pc:spChg chg="mod">
          <ac:chgData name="Patricia Ljevar" userId="S::patricia.ljevar1@skole.hr::ec8d8fa5-acb3-4cea-b768-630e9c7586e8" providerId="AD" clId="Web-{31B9DDEC-3A28-481B-9362-397ADFF87970}" dt="2021-12-22T15:29:12.184" v="278" actId="20577"/>
          <ac:spMkLst>
            <pc:docMk/>
            <pc:sldMk cId="2556504403" sldId="272"/>
            <ac:spMk id="2" creationId="{40BAF03F-0540-4030-8EEF-F76FA7982144}"/>
          </ac:spMkLst>
        </pc:spChg>
        <pc:spChg chg="mod">
          <ac:chgData name="Patricia Ljevar" userId="S::patricia.ljevar1@skole.hr::ec8d8fa5-acb3-4cea-b768-630e9c7586e8" providerId="AD" clId="Web-{31B9DDEC-3A28-481B-9362-397ADFF87970}" dt="2021-12-22T15:29:04.277" v="277" actId="20577"/>
          <ac:spMkLst>
            <pc:docMk/>
            <pc:sldMk cId="2556504403" sldId="272"/>
            <ac:spMk id="3" creationId="{E5130C17-6FE7-4F72-A8F9-F588539C81C9}"/>
          </ac:spMkLst>
        </pc:spChg>
      </pc:sldChg>
      <pc:sldChg chg="addSp delSp modSp new del">
        <pc:chgData name="Patricia Ljevar" userId="S::patricia.ljevar1@skole.hr::ec8d8fa5-acb3-4cea-b768-630e9c7586e8" providerId="AD" clId="Web-{31B9DDEC-3A28-481B-9362-397ADFF87970}" dt="2021-12-22T15:22:54.419" v="209"/>
        <pc:sldMkLst>
          <pc:docMk/>
          <pc:sldMk cId="3814913113" sldId="272"/>
        </pc:sldMkLst>
        <pc:spChg chg="del">
          <ac:chgData name="Patricia Ljevar" userId="S::patricia.ljevar1@skole.hr::ec8d8fa5-acb3-4cea-b768-630e9c7586e8" providerId="AD" clId="Web-{31B9DDEC-3A28-481B-9362-397ADFF87970}" dt="2021-12-22T15:22:37.559" v="205"/>
          <ac:spMkLst>
            <pc:docMk/>
            <pc:sldMk cId="3814913113" sldId="272"/>
            <ac:spMk id="3" creationId="{CA6F34B9-9BCB-4D56-82AD-93D8D347597F}"/>
          </ac:spMkLst>
        </pc:spChg>
        <pc:picChg chg="add mod ord modCrop">
          <ac:chgData name="Patricia Ljevar" userId="S::patricia.ljevar1@skole.hr::ec8d8fa5-acb3-4cea-b768-630e9c7586e8" providerId="AD" clId="Web-{31B9DDEC-3A28-481B-9362-397ADFF87970}" dt="2021-12-22T15:22:45.887" v="208" actId="14100"/>
          <ac:picMkLst>
            <pc:docMk/>
            <pc:sldMk cId="3814913113" sldId="272"/>
            <ac:picMk id="5" creationId="{C733CE44-21C7-47B0-8D38-62D5B6116849}"/>
          </ac:picMkLst>
        </pc:picChg>
      </pc:sldChg>
      <pc:sldChg chg="addSp delSp modSp new del">
        <pc:chgData name="Patricia Ljevar" userId="S::patricia.ljevar1@skole.hr::ec8d8fa5-acb3-4cea-b768-630e9c7586e8" providerId="AD" clId="Web-{31B9DDEC-3A28-481B-9362-397ADFF87970}" dt="2021-12-22T15:22:04.527" v="203"/>
        <pc:sldMkLst>
          <pc:docMk/>
          <pc:sldMk cId="3944110111" sldId="272"/>
        </pc:sldMkLst>
        <pc:spChg chg="add mod">
          <ac:chgData name="Patricia Ljevar" userId="S::patricia.ljevar1@skole.hr::ec8d8fa5-acb3-4cea-b768-630e9c7586e8" providerId="AD" clId="Web-{31B9DDEC-3A28-481B-9362-397ADFF87970}" dt="2021-12-22T15:21:37.526" v="201" actId="20577"/>
          <ac:spMkLst>
            <pc:docMk/>
            <pc:sldMk cId="3944110111" sldId="272"/>
            <ac:spMk id="3" creationId="{1AD666B5-5F0B-42DF-AD1A-0759A0BA478A}"/>
          </ac:spMkLst>
        </pc:spChg>
        <pc:picChg chg="add del mod">
          <ac:chgData name="Patricia Ljevar" userId="S::patricia.ljevar1@skole.hr::ec8d8fa5-acb3-4cea-b768-630e9c7586e8" providerId="AD" clId="Web-{31B9DDEC-3A28-481B-9362-397ADFF87970}" dt="2021-12-22T15:22:01.449" v="202"/>
          <ac:picMkLst>
            <pc:docMk/>
            <pc:sldMk cId="3944110111" sldId="272"/>
            <ac:picMk id="2" creationId="{4EEFA2B1-CF52-4D4D-8E3D-300E8A3C7967}"/>
          </ac:picMkLst>
        </pc:picChg>
      </pc:sldChg>
    </pc:docChg>
  </pc:docChgLst>
  <pc:docChgLst>
    <pc:chgData name="Patricia Ljevar" userId="S::patricia.ljevar1@skole.hr::ec8d8fa5-acb3-4cea-b768-630e9c7586e8" providerId="AD" clId="Web-{E8EEFA28-5614-42EB-8013-6F31785CBD70}"/>
    <pc:docChg chg="addSld delSld modSld sldOrd addMainMaster delMainMaster">
      <pc:chgData name="Patricia Ljevar" userId="S::patricia.ljevar1@skole.hr::ec8d8fa5-acb3-4cea-b768-630e9c7586e8" providerId="AD" clId="Web-{E8EEFA28-5614-42EB-8013-6F31785CBD70}" dt="2021-12-21T15:24:50.406" v="446" actId="20577"/>
      <pc:docMkLst>
        <pc:docMk/>
      </pc:docMkLst>
      <pc:sldChg chg="addSp delSp modSp mod setBg modClrScheme delDesignElem chgLayout">
        <pc:chgData name="Patricia Ljevar" userId="S::patricia.ljevar1@skole.hr::ec8d8fa5-acb3-4cea-b768-630e9c7586e8" providerId="AD" clId="Web-{E8EEFA28-5614-42EB-8013-6F31785CBD70}" dt="2021-12-21T14:42:46.145" v="24" actId="20577"/>
        <pc:sldMkLst>
          <pc:docMk/>
          <pc:sldMk cId="109857222" sldId="256"/>
        </pc:sldMkLst>
        <pc:spChg chg="mod ord">
          <ac:chgData name="Patricia Ljevar" userId="S::patricia.ljevar1@skole.hr::ec8d8fa5-acb3-4cea-b768-630e9c7586e8" providerId="AD" clId="Web-{E8EEFA28-5614-42EB-8013-6F31785CBD70}" dt="2021-12-21T14:40:10.017" v="8" actId="14100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Patricia Ljevar" userId="S::patricia.ljevar1@skole.hr::ec8d8fa5-acb3-4cea-b768-630e9c7586e8" providerId="AD" clId="Web-{E8EEFA28-5614-42EB-8013-6F31785CBD70}" dt="2021-12-21T14:42:46.145" v="24" actId="20577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Patricia Ljevar" userId="S::patricia.ljevar1@skole.hr::ec8d8fa5-acb3-4cea-b768-630e9c7586e8" providerId="AD" clId="Web-{E8EEFA28-5614-42EB-8013-6F31785CBD70}" dt="2021-12-21T14:39:25.219" v="1"/>
          <ac:spMkLst>
            <pc:docMk/>
            <pc:sldMk cId="109857222" sldId="256"/>
            <ac:spMk id="8" creationId="{6F5A5072-7B47-4D32-B52A-4EBBF590B8A5}"/>
          </ac:spMkLst>
        </pc:spChg>
        <pc:spChg chg="add del">
          <ac:chgData name="Patricia Ljevar" userId="S::patricia.ljevar1@skole.hr::ec8d8fa5-acb3-4cea-b768-630e9c7586e8" providerId="AD" clId="Web-{E8EEFA28-5614-42EB-8013-6F31785CBD70}" dt="2021-12-21T14:39:25.219" v="1"/>
          <ac:spMkLst>
            <pc:docMk/>
            <pc:sldMk cId="109857222" sldId="256"/>
            <ac:spMk id="10" creationId="{9715DAF0-AE1B-46C9-8A6B-DB2AA05AB91D}"/>
          </ac:spMkLst>
        </pc:spChg>
        <pc:spChg chg="add del">
          <ac:chgData name="Patricia Ljevar" userId="S::patricia.ljevar1@skole.hr::ec8d8fa5-acb3-4cea-b768-630e9c7586e8" providerId="AD" clId="Web-{E8EEFA28-5614-42EB-8013-6F31785CBD70}" dt="2021-12-21T14:39:25.219" v="1"/>
          <ac:spMkLst>
            <pc:docMk/>
            <pc:sldMk cId="109857222" sldId="256"/>
            <ac:spMk id="12" creationId="{6016219D-510E-4184-9090-6D5578A87BD1}"/>
          </ac:spMkLst>
        </pc:spChg>
        <pc:spChg chg="add del">
          <ac:chgData name="Patricia Ljevar" userId="S::patricia.ljevar1@skole.hr::ec8d8fa5-acb3-4cea-b768-630e9c7586e8" providerId="AD" clId="Web-{E8EEFA28-5614-42EB-8013-6F31785CBD70}" dt="2021-12-21T14:39:25.219" v="1"/>
          <ac:spMkLst>
            <pc:docMk/>
            <pc:sldMk cId="109857222" sldId="256"/>
            <ac:spMk id="14" creationId="{AFF4A713-7B75-4B21-90D7-5AB19547C728}"/>
          </ac:spMkLst>
        </pc:spChg>
        <pc:spChg chg="add del">
          <ac:chgData name="Patricia Ljevar" userId="S::patricia.ljevar1@skole.hr::ec8d8fa5-acb3-4cea-b768-630e9c7586e8" providerId="AD" clId="Web-{E8EEFA28-5614-42EB-8013-6F31785CBD70}" dt="2021-12-21T14:39:25.219" v="1"/>
          <ac:spMkLst>
            <pc:docMk/>
            <pc:sldMk cId="109857222" sldId="256"/>
            <ac:spMk id="16" creationId="{DC631C0B-6DA6-4E57-8231-CE32B3434A7E}"/>
          </ac:spMkLst>
        </pc:spChg>
        <pc:spChg chg="add del">
          <ac:chgData name="Patricia Ljevar" userId="S::patricia.ljevar1@skole.hr::ec8d8fa5-acb3-4cea-b768-630e9c7586e8" providerId="AD" clId="Web-{E8EEFA28-5614-42EB-8013-6F31785CBD70}" dt="2021-12-21T14:39:25.219" v="1"/>
          <ac:spMkLst>
            <pc:docMk/>
            <pc:sldMk cId="109857222" sldId="256"/>
            <ac:spMk id="18" creationId="{C29501E6-A978-4A61-9689-9085AF97A53A}"/>
          </ac:spMkLst>
        </pc:spChg>
      </pc:sldChg>
      <pc:sldChg chg="modSp mod modClrScheme chgLayout">
        <pc:chgData name="Patricia Ljevar" userId="S::patricia.ljevar1@skole.hr::ec8d8fa5-acb3-4cea-b768-630e9c7586e8" providerId="AD" clId="Web-{E8EEFA28-5614-42EB-8013-6F31785CBD70}" dt="2021-12-21T14:42:24.379" v="23" actId="20577"/>
        <pc:sldMkLst>
          <pc:docMk/>
          <pc:sldMk cId="2755987620" sldId="257"/>
        </pc:sldMkLst>
        <pc:spChg chg="mod ord">
          <ac:chgData name="Patricia Ljevar" userId="S::patricia.ljevar1@skole.hr::ec8d8fa5-acb3-4cea-b768-630e9c7586e8" providerId="AD" clId="Web-{E8EEFA28-5614-42EB-8013-6F31785CBD70}" dt="2021-12-21T14:42:24.379" v="23" actId="20577"/>
          <ac:spMkLst>
            <pc:docMk/>
            <pc:sldMk cId="2755987620" sldId="257"/>
            <ac:spMk id="2" creationId="{CBFA52F9-CBA2-48BC-AAF2-93B851254487}"/>
          </ac:spMkLst>
        </pc:spChg>
        <pc:spChg chg="mod ord">
          <ac:chgData name="Patricia Ljevar" userId="S::patricia.ljevar1@skole.hr::ec8d8fa5-acb3-4cea-b768-630e9c7586e8" providerId="AD" clId="Web-{E8EEFA28-5614-42EB-8013-6F31785CBD70}" dt="2021-12-21T14:42:10.488" v="22" actId="20577"/>
          <ac:spMkLst>
            <pc:docMk/>
            <pc:sldMk cId="2755987620" sldId="257"/>
            <ac:spMk id="3" creationId="{BFB7B62E-CF30-4C4B-A8CC-C802BB4F0C13}"/>
          </ac:spMkLst>
        </pc:spChg>
      </pc:sldChg>
      <pc:sldChg chg="modSp mod modClrScheme chgLayout">
        <pc:chgData name="Patricia Ljevar" userId="S::patricia.ljevar1@skole.hr::ec8d8fa5-acb3-4cea-b768-630e9c7586e8" providerId="AD" clId="Web-{E8EEFA28-5614-42EB-8013-6F31785CBD70}" dt="2021-12-21T14:51:50.644" v="109" actId="20577"/>
        <pc:sldMkLst>
          <pc:docMk/>
          <pc:sldMk cId="860205962" sldId="258"/>
        </pc:sldMkLst>
        <pc:spChg chg="mod ord">
          <ac:chgData name="Patricia Ljevar" userId="S::patricia.ljevar1@skole.hr::ec8d8fa5-acb3-4cea-b768-630e9c7586e8" providerId="AD" clId="Web-{E8EEFA28-5614-42EB-8013-6F31785CBD70}" dt="2021-12-21T14:43:19.286" v="27" actId="20577"/>
          <ac:spMkLst>
            <pc:docMk/>
            <pc:sldMk cId="860205962" sldId="258"/>
            <ac:spMk id="2" creationId="{E5BF6360-6F36-4868-8FEE-6F87ED53D40D}"/>
          </ac:spMkLst>
        </pc:spChg>
        <pc:spChg chg="mod ord">
          <ac:chgData name="Patricia Ljevar" userId="S::patricia.ljevar1@skole.hr::ec8d8fa5-acb3-4cea-b768-630e9c7586e8" providerId="AD" clId="Web-{E8EEFA28-5614-42EB-8013-6F31785CBD70}" dt="2021-12-21T14:51:50.644" v="109" actId="20577"/>
          <ac:spMkLst>
            <pc:docMk/>
            <pc:sldMk cId="860205962" sldId="258"/>
            <ac:spMk id="3" creationId="{D4FB85F7-468D-4A62-8EFE-74DFE990190F}"/>
          </ac:spMkLst>
        </pc:spChg>
      </pc:sldChg>
      <pc:sldChg chg="modSp mod modClrScheme chgLayout">
        <pc:chgData name="Patricia Ljevar" userId="S::patricia.ljevar1@skole.hr::ec8d8fa5-acb3-4cea-b768-630e9c7586e8" providerId="AD" clId="Web-{E8EEFA28-5614-42EB-8013-6F31785CBD70}" dt="2021-12-21T14:40:39.627" v="14" actId="20577"/>
        <pc:sldMkLst>
          <pc:docMk/>
          <pc:sldMk cId="1543927923" sldId="259"/>
        </pc:sldMkLst>
        <pc:spChg chg="mod">
          <ac:chgData name="Patricia Ljevar" userId="S::patricia.ljevar1@skole.hr::ec8d8fa5-acb3-4cea-b768-630e9c7586e8" providerId="AD" clId="Web-{E8EEFA28-5614-42EB-8013-6F31785CBD70}" dt="2021-12-21T14:40:34.502" v="12" actId="20577"/>
          <ac:spMkLst>
            <pc:docMk/>
            <pc:sldMk cId="1543927923" sldId="259"/>
            <ac:spMk id="4" creationId="{EFC0088C-2C10-4D15-8831-65FB532A5A06}"/>
          </ac:spMkLst>
        </pc:spChg>
        <pc:spChg chg="mod">
          <ac:chgData name="Patricia Ljevar" userId="S::patricia.ljevar1@skole.hr::ec8d8fa5-acb3-4cea-b768-630e9c7586e8" providerId="AD" clId="Web-{E8EEFA28-5614-42EB-8013-6F31785CBD70}" dt="2021-12-21T14:40:39.627" v="14" actId="20577"/>
          <ac:spMkLst>
            <pc:docMk/>
            <pc:sldMk cId="1543927923" sldId="259"/>
            <ac:spMk id="5" creationId="{E8CD1DFC-7BFE-4ED0-8972-22C8C88FC265}"/>
          </ac:spMkLst>
        </pc:spChg>
      </pc:sldChg>
      <pc:sldChg chg="modSp mod modClrScheme chgLayout">
        <pc:chgData name="Patricia Ljevar" userId="S::patricia.ljevar1@skole.hr::ec8d8fa5-acb3-4cea-b768-630e9c7586e8" providerId="AD" clId="Web-{E8EEFA28-5614-42EB-8013-6F31785CBD70}" dt="2021-12-21T14:43:50.350" v="31" actId="20577"/>
        <pc:sldMkLst>
          <pc:docMk/>
          <pc:sldMk cId="2996722249" sldId="260"/>
        </pc:sldMkLst>
        <pc:spChg chg="mod ord">
          <ac:chgData name="Patricia Ljevar" userId="S::patricia.ljevar1@skole.hr::ec8d8fa5-acb3-4cea-b768-630e9c7586e8" providerId="AD" clId="Web-{E8EEFA28-5614-42EB-8013-6F31785CBD70}" dt="2021-12-21T14:43:50.350" v="31" actId="20577"/>
          <ac:spMkLst>
            <pc:docMk/>
            <pc:sldMk cId="2996722249" sldId="260"/>
            <ac:spMk id="2" creationId="{1C885587-2BF7-4678-A0F8-18DD07A68005}"/>
          </ac:spMkLst>
        </pc:spChg>
        <pc:spChg chg="mod ord">
          <ac:chgData name="Patricia Ljevar" userId="S::patricia.ljevar1@skole.hr::ec8d8fa5-acb3-4cea-b768-630e9c7586e8" providerId="AD" clId="Web-{E8EEFA28-5614-42EB-8013-6F31785CBD70}" dt="2021-12-21T14:43:34.224" v="28" actId="20577"/>
          <ac:spMkLst>
            <pc:docMk/>
            <pc:sldMk cId="2996722249" sldId="260"/>
            <ac:spMk id="3" creationId="{F2A04AA6-8F2F-408B-8C1B-0629CB62C2E5}"/>
          </ac:spMkLst>
        </pc:spChg>
      </pc:sldChg>
      <pc:sldChg chg="modSp mod ord modClrScheme chgLayout">
        <pc:chgData name="Patricia Ljevar" userId="S::patricia.ljevar1@skole.hr::ec8d8fa5-acb3-4cea-b768-630e9c7586e8" providerId="AD" clId="Web-{E8EEFA28-5614-42EB-8013-6F31785CBD70}" dt="2021-12-21T15:09:31.432" v="262"/>
        <pc:sldMkLst>
          <pc:docMk/>
          <pc:sldMk cId="3411702011" sldId="261"/>
        </pc:sldMkLst>
        <pc:spChg chg="mod">
          <ac:chgData name="Patricia Ljevar" userId="S::patricia.ljevar1@skole.hr::ec8d8fa5-acb3-4cea-b768-630e9c7586e8" providerId="AD" clId="Web-{E8EEFA28-5614-42EB-8013-6F31785CBD70}" dt="2021-12-21T14:40:54.736" v="16" actId="1076"/>
          <ac:spMkLst>
            <pc:docMk/>
            <pc:sldMk cId="3411702011" sldId="261"/>
            <ac:spMk id="5" creationId="{0CD2F3C2-4DB4-4868-9DED-66CC3BC53A4B}"/>
          </ac:spMkLst>
        </pc:spChg>
      </pc:sldChg>
      <pc:sldChg chg="modSp new ord">
        <pc:chgData name="Patricia Ljevar" userId="S::patricia.ljevar1@skole.hr::ec8d8fa5-acb3-4cea-b768-630e9c7586e8" providerId="AD" clId="Web-{E8EEFA28-5614-42EB-8013-6F31785CBD70}" dt="2021-12-21T15:09:36.886" v="263"/>
        <pc:sldMkLst>
          <pc:docMk/>
          <pc:sldMk cId="64209508" sldId="262"/>
        </pc:sldMkLst>
        <pc:spChg chg="mod">
          <ac:chgData name="Patricia Ljevar" userId="S::patricia.ljevar1@skole.hr::ec8d8fa5-acb3-4cea-b768-630e9c7586e8" providerId="AD" clId="Web-{E8EEFA28-5614-42EB-8013-6F31785CBD70}" dt="2021-12-21T15:08:58.572" v="258" actId="20577"/>
          <ac:spMkLst>
            <pc:docMk/>
            <pc:sldMk cId="64209508" sldId="262"/>
            <ac:spMk id="2" creationId="{7A4AAFDA-E6BE-433B-8FD4-53FA6A6621BA}"/>
          </ac:spMkLst>
        </pc:spChg>
        <pc:spChg chg="mod">
          <ac:chgData name="Patricia Ljevar" userId="S::patricia.ljevar1@skole.hr::ec8d8fa5-acb3-4cea-b768-630e9c7586e8" providerId="AD" clId="Web-{E8EEFA28-5614-42EB-8013-6F31785CBD70}" dt="2021-12-21T15:04:42.942" v="232" actId="20577"/>
          <ac:spMkLst>
            <pc:docMk/>
            <pc:sldMk cId="64209508" sldId="262"/>
            <ac:spMk id="3" creationId="{E31EAEC8-0ABF-4F3F-9D0E-1CFEA711D38C}"/>
          </ac:spMkLst>
        </pc:spChg>
      </pc:sldChg>
      <pc:sldChg chg="addSp delSp new del mod modShow">
        <pc:chgData name="Patricia Ljevar" userId="S::patricia.ljevar1@skole.hr::ec8d8fa5-acb3-4cea-b768-630e9c7586e8" providerId="AD" clId="Web-{E8EEFA28-5614-42EB-8013-6F31785CBD70}" dt="2021-12-21T14:56:43.509" v="132"/>
        <pc:sldMkLst>
          <pc:docMk/>
          <pc:sldMk cId="38886745" sldId="263"/>
        </pc:sldMkLst>
        <pc:spChg chg="del">
          <ac:chgData name="Patricia Ljevar" userId="S::patricia.ljevar1@skole.hr::ec8d8fa5-acb3-4cea-b768-630e9c7586e8" providerId="AD" clId="Web-{E8EEFA28-5614-42EB-8013-6F31785CBD70}" dt="2021-12-21T14:56:27.228" v="129"/>
          <ac:spMkLst>
            <pc:docMk/>
            <pc:sldMk cId="38886745" sldId="263"/>
            <ac:spMk id="2" creationId="{1DCE08B5-A6A6-4D8B-814A-A8CB910E97A6}"/>
          </ac:spMkLst>
        </pc:spChg>
        <pc:spChg chg="add">
          <ac:chgData name="Patricia Ljevar" userId="S::patricia.ljevar1@skole.hr::ec8d8fa5-acb3-4cea-b768-630e9c7586e8" providerId="AD" clId="Web-{E8EEFA28-5614-42EB-8013-6F31785CBD70}" dt="2021-12-21T14:56:30.915" v="130"/>
          <ac:spMkLst>
            <pc:docMk/>
            <pc:sldMk cId="38886745" sldId="263"/>
            <ac:spMk id="4" creationId="{1914416E-FF78-4201-ACC5-D1E82870103F}"/>
          </ac:spMkLst>
        </pc:spChg>
      </pc:sldChg>
      <pc:sldChg chg="modSp new ord">
        <pc:chgData name="Patricia Ljevar" userId="S::patricia.ljevar1@skole.hr::ec8d8fa5-acb3-4cea-b768-630e9c7586e8" providerId="AD" clId="Web-{E8EEFA28-5614-42EB-8013-6F31785CBD70}" dt="2021-12-21T15:09:21.057" v="261"/>
        <pc:sldMkLst>
          <pc:docMk/>
          <pc:sldMk cId="2513904184" sldId="263"/>
        </pc:sldMkLst>
        <pc:spChg chg="mod">
          <ac:chgData name="Patricia Ljevar" userId="S::patricia.ljevar1@skole.hr::ec8d8fa5-acb3-4cea-b768-630e9c7586e8" providerId="AD" clId="Web-{E8EEFA28-5614-42EB-8013-6F31785CBD70}" dt="2021-12-21T14:56:56.197" v="142" actId="20577"/>
          <ac:spMkLst>
            <pc:docMk/>
            <pc:sldMk cId="2513904184" sldId="263"/>
            <ac:spMk id="2" creationId="{E9B0ADD0-C396-4260-BD6C-9C614F82C6EE}"/>
          </ac:spMkLst>
        </pc:spChg>
        <pc:spChg chg="mod">
          <ac:chgData name="Patricia Ljevar" userId="S::patricia.ljevar1@skole.hr::ec8d8fa5-acb3-4cea-b768-630e9c7586e8" providerId="AD" clId="Web-{E8EEFA28-5614-42EB-8013-6F31785CBD70}" dt="2021-12-21T15:07:50.243" v="257" actId="14100"/>
          <ac:spMkLst>
            <pc:docMk/>
            <pc:sldMk cId="2513904184" sldId="263"/>
            <ac:spMk id="3" creationId="{4C4702BA-B3D9-4315-9732-315CED57643D}"/>
          </ac:spMkLst>
        </pc:spChg>
      </pc:sldChg>
      <pc:sldChg chg="addSp delSp modSp new mod ord setBg modClrScheme chgLayout">
        <pc:chgData name="Patricia Ljevar" userId="S::patricia.ljevar1@skole.hr::ec8d8fa5-acb3-4cea-b768-630e9c7586e8" providerId="AD" clId="Web-{E8EEFA28-5614-42EB-8013-6F31785CBD70}" dt="2021-12-21T15:09:09.119" v="260"/>
        <pc:sldMkLst>
          <pc:docMk/>
          <pc:sldMk cId="3183293153" sldId="264"/>
        </pc:sldMkLst>
        <pc:spChg chg="del">
          <ac:chgData name="Patricia Ljevar" userId="S::patricia.ljevar1@skole.hr::ec8d8fa5-acb3-4cea-b768-630e9c7586e8" providerId="AD" clId="Web-{E8EEFA28-5614-42EB-8013-6F31785CBD70}" dt="2021-12-21T14:58:34.840" v="145"/>
          <ac:spMkLst>
            <pc:docMk/>
            <pc:sldMk cId="3183293153" sldId="264"/>
            <ac:spMk id="2" creationId="{6D2A98AD-A2E9-4C1E-AAE7-28F9A330E71F}"/>
          </ac:spMkLst>
        </pc:spChg>
        <pc:spChg chg="del">
          <ac:chgData name="Patricia Ljevar" userId="S::patricia.ljevar1@skole.hr::ec8d8fa5-acb3-4cea-b768-630e9c7586e8" providerId="AD" clId="Web-{E8EEFA28-5614-42EB-8013-6F31785CBD70}" dt="2021-12-21T14:58:34.840" v="145"/>
          <ac:spMkLst>
            <pc:docMk/>
            <pc:sldMk cId="3183293153" sldId="264"/>
            <ac:spMk id="3" creationId="{9FE60536-7920-4518-925A-341088B20615}"/>
          </ac:spMkLst>
        </pc:spChg>
        <pc:spChg chg="add mod">
          <ac:chgData name="Patricia Ljevar" userId="S::patricia.ljevar1@skole.hr::ec8d8fa5-acb3-4cea-b768-630e9c7586e8" providerId="AD" clId="Web-{E8EEFA28-5614-42EB-8013-6F31785CBD70}" dt="2021-12-21T15:03:44.050" v="217" actId="20577"/>
          <ac:spMkLst>
            <pc:docMk/>
            <pc:sldMk cId="3183293153" sldId="264"/>
            <ac:spMk id="5" creationId="{150233B5-F257-42F6-8611-AA5827AEBCFC}"/>
          </ac:spMkLst>
        </pc:spChg>
        <pc:spChg chg="add del">
          <ac:chgData name="Patricia Ljevar" userId="S::patricia.ljevar1@skole.hr::ec8d8fa5-acb3-4cea-b768-630e9c7586e8" providerId="AD" clId="Web-{E8EEFA28-5614-42EB-8013-6F31785CBD70}" dt="2021-12-21T15:01:07.124" v="160"/>
          <ac:spMkLst>
            <pc:docMk/>
            <pc:sldMk cId="3183293153" sldId="264"/>
            <ac:spMk id="9" creationId="{6A01907A-BF04-440F-BA0D-49BC9627344C}"/>
          </ac:spMkLst>
        </pc:spChg>
        <pc:picChg chg="add mod">
          <ac:chgData name="Patricia Ljevar" userId="S::patricia.ljevar1@skole.hr::ec8d8fa5-acb3-4cea-b768-630e9c7586e8" providerId="AD" clId="Web-{E8EEFA28-5614-42EB-8013-6F31785CBD70}" dt="2021-12-21T15:01:10.828" v="161" actId="1076"/>
          <ac:picMkLst>
            <pc:docMk/>
            <pc:sldMk cId="3183293153" sldId="264"/>
            <ac:picMk id="4" creationId="{FB2C2482-2CDD-4026-830D-B3CB7BAF54A0}"/>
          </ac:picMkLst>
        </pc:picChg>
      </pc:sldChg>
      <pc:sldChg chg="modSp new">
        <pc:chgData name="Patricia Ljevar" userId="S::patricia.ljevar1@skole.hr::ec8d8fa5-acb3-4cea-b768-630e9c7586e8" providerId="AD" clId="Web-{E8EEFA28-5614-42EB-8013-6F31785CBD70}" dt="2021-12-21T15:12:22.749" v="299" actId="14100"/>
        <pc:sldMkLst>
          <pc:docMk/>
          <pc:sldMk cId="4169167390" sldId="265"/>
        </pc:sldMkLst>
        <pc:spChg chg="mod">
          <ac:chgData name="Patricia Ljevar" userId="S::patricia.ljevar1@skole.hr::ec8d8fa5-acb3-4cea-b768-630e9c7586e8" providerId="AD" clId="Web-{E8EEFA28-5614-42EB-8013-6F31785CBD70}" dt="2021-12-21T15:10:47.434" v="277" actId="20577"/>
          <ac:spMkLst>
            <pc:docMk/>
            <pc:sldMk cId="4169167390" sldId="265"/>
            <ac:spMk id="2" creationId="{CBD88DE1-0C3C-4835-B3B4-47D171BDEB93}"/>
          </ac:spMkLst>
        </pc:spChg>
        <pc:spChg chg="mod">
          <ac:chgData name="Patricia Ljevar" userId="S::patricia.ljevar1@skole.hr::ec8d8fa5-acb3-4cea-b768-630e9c7586e8" providerId="AD" clId="Web-{E8EEFA28-5614-42EB-8013-6F31785CBD70}" dt="2021-12-21T15:12:22.749" v="299" actId="14100"/>
          <ac:spMkLst>
            <pc:docMk/>
            <pc:sldMk cId="4169167390" sldId="265"/>
            <ac:spMk id="3" creationId="{A8B5EB78-2E87-4E12-A8EE-AA64AD96015A}"/>
          </ac:spMkLst>
        </pc:spChg>
      </pc:sldChg>
      <pc:sldChg chg="modSp new">
        <pc:chgData name="Patricia Ljevar" userId="S::patricia.ljevar1@skole.hr::ec8d8fa5-acb3-4cea-b768-630e9c7586e8" providerId="AD" clId="Web-{E8EEFA28-5614-42EB-8013-6F31785CBD70}" dt="2021-12-21T15:15:41.097" v="335" actId="14100"/>
        <pc:sldMkLst>
          <pc:docMk/>
          <pc:sldMk cId="2577450795" sldId="266"/>
        </pc:sldMkLst>
        <pc:spChg chg="mod">
          <ac:chgData name="Patricia Ljevar" userId="S::patricia.ljevar1@skole.hr::ec8d8fa5-acb3-4cea-b768-630e9c7586e8" providerId="AD" clId="Web-{E8EEFA28-5614-42EB-8013-6F31785CBD70}" dt="2021-12-21T15:14:13.985" v="313" actId="20577"/>
          <ac:spMkLst>
            <pc:docMk/>
            <pc:sldMk cId="2577450795" sldId="266"/>
            <ac:spMk id="2" creationId="{40AB3E5C-C4DB-4AC5-BC73-6D144BB41085}"/>
          </ac:spMkLst>
        </pc:spChg>
        <pc:spChg chg="mod">
          <ac:chgData name="Patricia Ljevar" userId="S::patricia.ljevar1@skole.hr::ec8d8fa5-acb3-4cea-b768-630e9c7586e8" providerId="AD" clId="Web-{E8EEFA28-5614-42EB-8013-6F31785CBD70}" dt="2021-12-21T15:15:41.097" v="335" actId="14100"/>
          <ac:spMkLst>
            <pc:docMk/>
            <pc:sldMk cId="2577450795" sldId="266"/>
            <ac:spMk id="3" creationId="{E99BD981-C8E7-47BA-AEE1-98C1168D2C59}"/>
          </ac:spMkLst>
        </pc:spChg>
      </pc:sldChg>
      <pc:sldChg chg="modSp new">
        <pc:chgData name="Patricia Ljevar" userId="S::patricia.ljevar1@skole.hr::ec8d8fa5-acb3-4cea-b768-630e9c7586e8" providerId="AD" clId="Web-{E8EEFA28-5614-42EB-8013-6F31785CBD70}" dt="2021-12-21T15:21:14.807" v="407" actId="20577"/>
        <pc:sldMkLst>
          <pc:docMk/>
          <pc:sldMk cId="1584391884" sldId="267"/>
        </pc:sldMkLst>
        <pc:spChg chg="mod">
          <ac:chgData name="Patricia Ljevar" userId="S::patricia.ljevar1@skole.hr::ec8d8fa5-acb3-4cea-b768-630e9c7586e8" providerId="AD" clId="Web-{E8EEFA28-5614-42EB-8013-6F31785CBD70}" dt="2021-12-21T15:21:14.807" v="407" actId="20577"/>
          <ac:spMkLst>
            <pc:docMk/>
            <pc:sldMk cId="1584391884" sldId="267"/>
            <ac:spMk id="2" creationId="{2ABCC2EE-3544-45E5-99C9-D4AD8FE9ED3E}"/>
          </ac:spMkLst>
        </pc:spChg>
        <pc:spChg chg="mod">
          <ac:chgData name="Patricia Ljevar" userId="S::patricia.ljevar1@skole.hr::ec8d8fa5-acb3-4cea-b768-630e9c7586e8" providerId="AD" clId="Web-{E8EEFA28-5614-42EB-8013-6F31785CBD70}" dt="2021-12-21T15:20:34.337" v="398" actId="20577"/>
          <ac:spMkLst>
            <pc:docMk/>
            <pc:sldMk cId="1584391884" sldId="267"/>
            <ac:spMk id="3" creationId="{CDD00A0C-AD41-4AAB-BD3A-C69ED1C307AA}"/>
          </ac:spMkLst>
        </pc:spChg>
      </pc:sldChg>
      <pc:sldChg chg="modSp new">
        <pc:chgData name="Patricia Ljevar" userId="S::patricia.ljevar1@skole.hr::ec8d8fa5-acb3-4cea-b768-630e9c7586e8" providerId="AD" clId="Web-{E8EEFA28-5614-42EB-8013-6F31785CBD70}" dt="2021-12-21T15:24:50.406" v="446" actId="20577"/>
        <pc:sldMkLst>
          <pc:docMk/>
          <pc:sldMk cId="2599124517" sldId="268"/>
        </pc:sldMkLst>
        <pc:spChg chg="mod">
          <ac:chgData name="Patricia Ljevar" userId="S::patricia.ljevar1@skole.hr::ec8d8fa5-acb3-4cea-b768-630e9c7586e8" providerId="AD" clId="Web-{E8EEFA28-5614-42EB-8013-6F31785CBD70}" dt="2021-12-21T15:24:50.406" v="446" actId="20577"/>
          <ac:spMkLst>
            <pc:docMk/>
            <pc:sldMk cId="2599124517" sldId="268"/>
            <ac:spMk id="2" creationId="{B8F5AF3B-99EF-439A-BE2D-6EFA42B3A0D2}"/>
          </ac:spMkLst>
        </pc:spChg>
        <pc:spChg chg="mod">
          <ac:chgData name="Patricia Ljevar" userId="S::patricia.ljevar1@skole.hr::ec8d8fa5-acb3-4cea-b768-630e9c7586e8" providerId="AD" clId="Web-{E8EEFA28-5614-42EB-8013-6F31785CBD70}" dt="2021-12-21T15:24:33.765" v="444" actId="20577"/>
          <ac:spMkLst>
            <pc:docMk/>
            <pc:sldMk cId="2599124517" sldId="268"/>
            <ac:spMk id="3" creationId="{5DB27495-6A10-4741-8385-3E33A9F887ED}"/>
          </ac:spMkLst>
        </pc:spChg>
      </pc:sldChg>
      <pc:sldMasterChg chg="del delSldLayout">
        <pc:chgData name="Patricia Ljevar" userId="S::patricia.ljevar1@skole.hr::ec8d8fa5-acb3-4cea-b768-630e9c7586e8" providerId="AD" clId="Web-{E8EEFA28-5614-42EB-8013-6F31785CBD70}" dt="2021-12-21T14:39:25.219" v="1"/>
        <pc:sldMasterMkLst>
          <pc:docMk/>
          <pc:sldMasterMk cId="2460954070" sldId="2147483660"/>
        </pc:sldMasterMkLst>
        <pc:sldLayoutChg chg="del">
          <pc:chgData name="Patricia Ljevar" userId="S::patricia.ljevar1@skole.hr::ec8d8fa5-acb3-4cea-b768-630e9c7586e8" providerId="AD" clId="Web-{E8EEFA28-5614-42EB-8013-6F31785CBD70}" dt="2021-12-21T14:39:25.219" v="1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Patricia Ljevar" userId="S::patricia.ljevar1@skole.hr::ec8d8fa5-acb3-4cea-b768-630e9c7586e8" providerId="AD" clId="Web-{E8EEFA28-5614-42EB-8013-6F31785CBD70}" dt="2021-12-21T14:39:25.219" v="1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Patricia Ljevar" userId="S::patricia.ljevar1@skole.hr::ec8d8fa5-acb3-4cea-b768-630e9c7586e8" providerId="AD" clId="Web-{E8EEFA28-5614-42EB-8013-6F31785CBD70}" dt="2021-12-21T14:39:25.219" v="1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Patricia Ljevar" userId="S::patricia.ljevar1@skole.hr::ec8d8fa5-acb3-4cea-b768-630e9c7586e8" providerId="AD" clId="Web-{E8EEFA28-5614-42EB-8013-6F31785CBD70}" dt="2021-12-21T14:39:25.219" v="1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Patricia Ljevar" userId="S::patricia.ljevar1@skole.hr::ec8d8fa5-acb3-4cea-b768-630e9c7586e8" providerId="AD" clId="Web-{E8EEFA28-5614-42EB-8013-6F31785CBD70}" dt="2021-12-21T14:39:25.219" v="1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Patricia Ljevar" userId="S::patricia.ljevar1@skole.hr::ec8d8fa5-acb3-4cea-b768-630e9c7586e8" providerId="AD" clId="Web-{E8EEFA28-5614-42EB-8013-6F31785CBD70}" dt="2021-12-21T14:39:25.219" v="1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Patricia Ljevar" userId="S::patricia.ljevar1@skole.hr::ec8d8fa5-acb3-4cea-b768-630e9c7586e8" providerId="AD" clId="Web-{E8EEFA28-5614-42EB-8013-6F31785CBD70}" dt="2021-12-21T14:39:25.219" v="1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Patricia Ljevar" userId="S::patricia.ljevar1@skole.hr::ec8d8fa5-acb3-4cea-b768-630e9c7586e8" providerId="AD" clId="Web-{E8EEFA28-5614-42EB-8013-6F31785CBD70}" dt="2021-12-21T14:39:25.219" v="1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Patricia Ljevar" userId="S::patricia.ljevar1@skole.hr::ec8d8fa5-acb3-4cea-b768-630e9c7586e8" providerId="AD" clId="Web-{E8EEFA28-5614-42EB-8013-6F31785CBD70}" dt="2021-12-21T14:39:25.219" v="1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Patricia Ljevar" userId="S::patricia.ljevar1@skole.hr::ec8d8fa5-acb3-4cea-b768-630e9c7586e8" providerId="AD" clId="Web-{E8EEFA28-5614-42EB-8013-6F31785CBD70}" dt="2021-12-21T14:39:25.219" v="1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Patricia Ljevar" userId="S::patricia.ljevar1@skole.hr::ec8d8fa5-acb3-4cea-b768-630e9c7586e8" providerId="AD" clId="Web-{E8EEFA28-5614-42EB-8013-6F31785CBD70}" dt="2021-12-21T14:39:25.219" v="1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 modSldLayout">
        <pc:chgData name="Patricia Ljevar" userId="S::patricia.ljevar1@skole.hr::ec8d8fa5-acb3-4cea-b768-630e9c7586e8" providerId="AD" clId="Web-{E8EEFA28-5614-42EB-8013-6F31785CBD70}" dt="2021-12-21T14:39:25.219" v="1"/>
        <pc:sldMasterMkLst>
          <pc:docMk/>
          <pc:sldMasterMk cId="2571651417" sldId="2147483672"/>
        </pc:sldMasterMkLst>
        <pc:sldLayoutChg chg="add mod replId">
          <pc:chgData name="Patricia Ljevar" userId="S::patricia.ljevar1@skole.hr::ec8d8fa5-acb3-4cea-b768-630e9c7586e8" providerId="AD" clId="Web-{E8EEFA28-5614-42EB-8013-6F31785CBD70}" dt="2021-12-21T14:39:25.219" v="1"/>
          <pc:sldLayoutMkLst>
            <pc:docMk/>
            <pc:sldMasterMk cId="2571651417" sldId="2147483672"/>
            <pc:sldLayoutMk cId="736660072" sldId="2147483673"/>
          </pc:sldLayoutMkLst>
        </pc:sldLayoutChg>
        <pc:sldLayoutChg chg="add mod replId">
          <pc:chgData name="Patricia Ljevar" userId="S::patricia.ljevar1@skole.hr::ec8d8fa5-acb3-4cea-b768-630e9c7586e8" providerId="AD" clId="Web-{E8EEFA28-5614-42EB-8013-6F31785CBD70}" dt="2021-12-21T14:39:25.219" v="1"/>
          <pc:sldLayoutMkLst>
            <pc:docMk/>
            <pc:sldMasterMk cId="2571651417" sldId="2147483672"/>
            <pc:sldLayoutMk cId="2659480260" sldId="2147483674"/>
          </pc:sldLayoutMkLst>
        </pc:sldLayoutChg>
        <pc:sldLayoutChg chg="add mod replId">
          <pc:chgData name="Patricia Ljevar" userId="S::patricia.ljevar1@skole.hr::ec8d8fa5-acb3-4cea-b768-630e9c7586e8" providerId="AD" clId="Web-{E8EEFA28-5614-42EB-8013-6F31785CBD70}" dt="2021-12-21T14:39:25.219" v="1"/>
          <pc:sldLayoutMkLst>
            <pc:docMk/>
            <pc:sldMasterMk cId="2571651417" sldId="2147483672"/>
            <pc:sldLayoutMk cId="223953408" sldId="2147483675"/>
          </pc:sldLayoutMkLst>
        </pc:sldLayoutChg>
        <pc:sldLayoutChg chg="add mod replId">
          <pc:chgData name="Patricia Ljevar" userId="S::patricia.ljevar1@skole.hr::ec8d8fa5-acb3-4cea-b768-630e9c7586e8" providerId="AD" clId="Web-{E8EEFA28-5614-42EB-8013-6F31785CBD70}" dt="2021-12-21T14:39:25.219" v="1"/>
          <pc:sldLayoutMkLst>
            <pc:docMk/>
            <pc:sldMasterMk cId="2571651417" sldId="2147483672"/>
            <pc:sldLayoutMk cId="1270835471" sldId="2147483676"/>
          </pc:sldLayoutMkLst>
        </pc:sldLayoutChg>
        <pc:sldLayoutChg chg="add mod replId">
          <pc:chgData name="Patricia Ljevar" userId="S::patricia.ljevar1@skole.hr::ec8d8fa5-acb3-4cea-b768-630e9c7586e8" providerId="AD" clId="Web-{E8EEFA28-5614-42EB-8013-6F31785CBD70}" dt="2021-12-21T14:39:25.219" v="1"/>
          <pc:sldLayoutMkLst>
            <pc:docMk/>
            <pc:sldMasterMk cId="2571651417" sldId="2147483672"/>
            <pc:sldLayoutMk cId="1422034687" sldId="2147483677"/>
          </pc:sldLayoutMkLst>
        </pc:sldLayoutChg>
        <pc:sldLayoutChg chg="add mod replId">
          <pc:chgData name="Patricia Ljevar" userId="S::patricia.ljevar1@skole.hr::ec8d8fa5-acb3-4cea-b768-630e9c7586e8" providerId="AD" clId="Web-{E8EEFA28-5614-42EB-8013-6F31785CBD70}" dt="2021-12-21T14:39:25.219" v="1"/>
          <pc:sldLayoutMkLst>
            <pc:docMk/>
            <pc:sldMasterMk cId="2571651417" sldId="2147483672"/>
            <pc:sldLayoutMk cId="3984033837" sldId="2147483678"/>
          </pc:sldLayoutMkLst>
        </pc:sldLayoutChg>
        <pc:sldLayoutChg chg="add mod replId">
          <pc:chgData name="Patricia Ljevar" userId="S::patricia.ljevar1@skole.hr::ec8d8fa5-acb3-4cea-b768-630e9c7586e8" providerId="AD" clId="Web-{E8EEFA28-5614-42EB-8013-6F31785CBD70}" dt="2021-12-21T14:39:25.219" v="1"/>
          <pc:sldLayoutMkLst>
            <pc:docMk/>
            <pc:sldMasterMk cId="2571651417" sldId="2147483672"/>
            <pc:sldLayoutMk cId="783316726" sldId="2147483679"/>
          </pc:sldLayoutMkLst>
        </pc:sldLayoutChg>
        <pc:sldLayoutChg chg="add mod replId">
          <pc:chgData name="Patricia Ljevar" userId="S::patricia.ljevar1@skole.hr::ec8d8fa5-acb3-4cea-b768-630e9c7586e8" providerId="AD" clId="Web-{E8EEFA28-5614-42EB-8013-6F31785CBD70}" dt="2021-12-21T14:39:25.219" v="1"/>
          <pc:sldLayoutMkLst>
            <pc:docMk/>
            <pc:sldMasterMk cId="2571651417" sldId="2147483672"/>
            <pc:sldLayoutMk cId="1733121031" sldId="2147483680"/>
          </pc:sldLayoutMkLst>
        </pc:sldLayoutChg>
        <pc:sldLayoutChg chg="add mod replId">
          <pc:chgData name="Patricia Ljevar" userId="S::patricia.ljevar1@skole.hr::ec8d8fa5-acb3-4cea-b768-630e9c7586e8" providerId="AD" clId="Web-{E8EEFA28-5614-42EB-8013-6F31785CBD70}" dt="2021-12-21T14:39:25.219" v="1"/>
          <pc:sldLayoutMkLst>
            <pc:docMk/>
            <pc:sldMasterMk cId="2571651417" sldId="2147483672"/>
            <pc:sldLayoutMk cId="3980349025" sldId="2147483681"/>
          </pc:sldLayoutMkLst>
        </pc:sldLayoutChg>
        <pc:sldLayoutChg chg="add mod replId">
          <pc:chgData name="Patricia Ljevar" userId="S::patricia.ljevar1@skole.hr::ec8d8fa5-acb3-4cea-b768-630e9c7586e8" providerId="AD" clId="Web-{E8EEFA28-5614-42EB-8013-6F31785CBD70}" dt="2021-12-21T14:39:25.219" v="1"/>
          <pc:sldLayoutMkLst>
            <pc:docMk/>
            <pc:sldMasterMk cId="2571651417" sldId="2147483672"/>
            <pc:sldLayoutMk cId="3389119566" sldId="2147483682"/>
          </pc:sldLayoutMkLst>
        </pc:sldLayoutChg>
        <pc:sldLayoutChg chg="add mod replId">
          <pc:chgData name="Patricia Ljevar" userId="S::patricia.ljevar1@skole.hr::ec8d8fa5-acb3-4cea-b768-630e9c7586e8" providerId="AD" clId="Web-{E8EEFA28-5614-42EB-8013-6F31785CBD70}" dt="2021-12-21T14:39:25.219" v="1"/>
          <pc:sldLayoutMkLst>
            <pc:docMk/>
            <pc:sldMasterMk cId="2571651417" sldId="2147483672"/>
            <pc:sldLayoutMk cId="3003437165" sldId="2147483683"/>
          </pc:sldLayoutMkLst>
        </pc:sldLayoutChg>
        <pc:sldLayoutChg chg="add mod replId">
          <pc:chgData name="Patricia Ljevar" userId="S::patricia.ljevar1@skole.hr::ec8d8fa5-acb3-4cea-b768-630e9c7586e8" providerId="AD" clId="Web-{E8EEFA28-5614-42EB-8013-6F31785CBD70}" dt="2021-12-21T14:39:25.219" v="1"/>
          <pc:sldLayoutMkLst>
            <pc:docMk/>
            <pc:sldMasterMk cId="2571651417" sldId="2147483672"/>
            <pc:sldLayoutMk cId="1412270962" sldId="2147483684"/>
          </pc:sldLayoutMkLst>
        </pc:sldLayoutChg>
        <pc:sldLayoutChg chg="add mod replId">
          <pc:chgData name="Patricia Ljevar" userId="S::patricia.ljevar1@skole.hr::ec8d8fa5-acb3-4cea-b768-630e9c7586e8" providerId="AD" clId="Web-{E8EEFA28-5614-42EB-8013-6F31785CBD70}" dt="2021-12-21T14:39:25.219" v="1"/>
          <pc:sldLayoutMkLst>
            <pc:docMk/>
            <pc:sldMasterMk cId="2571651417" sldId="2147483672"/>
            <pc:sldLayoutMk cId="1341856975" sldId="2147483685"/>
          </pc:sldLayoutMkLst>
        </pc:sldLayoutChg>
        <pc:sldLayoutChg chg="add mod replId">
          <pc:chgData name="Patricia Ljevar" userId="S::patricia.ljevar1@skole.hr::ec8d8fa5-acb3-4cea-b768-630e9c7586e8" providerId="AD" clId="Web-{E8EEFA28-5614-42EB-8013-6F31785CBD70}" dt="2021-12-21T14:39:25.219" v="1"/>
          <pc:sldLayoutMkLst>
            <pc:docMk/>
            <pc:sldMasterMk cId="2571651417" sldId="2147483672"/>
            <pc:sldLayoutMk cId="3654833400" sldId="214748368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66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11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437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270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56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83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48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83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03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033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1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12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34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5/9/2022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6514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r%C3%A8ne_Joliot-Curie" TargetMode="External"/><Relationship Id="rId7" Type="http://schemas.openxmlformats.org/officeDocument/2006/relationships/hyperlink" Target="http://www.atomicheritage.org/profile/irene-joliot-curie" TargetMode="External"/><Relationship Id="rId2" Type="http://schemas.openxmlformats.org/officeDocument/2006/relationships/hyperlink" Target="https://hr.wikipedia.org/wiki/Ir%C3%A8ne_Joliot-Curi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ritannica.com/biography/Irene-Joliot-Curie" TargetMode="External"/><Relationship Id="rId5" Type="http://schemas.openxmlformats.org/officeDocument/2006/relationships/hyperlink" Target="https://www.atomicarchive.com/resources/biographies/irene-curie.html" TargetMode="External"/><Relationship Id="rId4" Type="http://schemas.openxmlformats.org/officeDocument/2006/relationships/hyperlink" Target="https://www.nobelprize.org/prizes/chemistry/1935/joliot-curie/biographica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02" y="735106"/>
            <a:ext cx="10787008" cy="3388545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  <a:latin typeface="Cavolini"/>
                <a:cs typeface="Cavolini"/>
              </a:rPr>
              <a:t>Irène Joliot-Curie</a:t>
            </a:r>
          </a:p>
          <a:p>
            <a:pPr algn="l"/>
            <a:endParaRPr lang="en-US" sz="4800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9928" y="4870824"/>
            <a:ext cx="10796705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000" dirty="0">
                <a:latin typeface="Times"/>
                <a:cs typeface="Calibri"/>
              </a:rPr>
              <a:t>Patricia </a:t>
            </a:r>
            <a:r>
              <a:rPr lang="en-US" sz="2000" dirty="0" err="1" smtClean="0">
                <a:latin typeface="Times"/>
                <a:cs typeface="Calibri"/>
              </a:rPr>
              <a:t>Ljevar</a:t>
            </a:r>
            <a:r>
              <a:rPr lang="hr-HR" sz="2000" dirty="0" smtClean="0">
                <a:latin typeface="Times"/>
                <a:cs typeface="Calibri"/>
              </a:rPr>
              <a:t>,</a:t>
            </a:r>
            <a:r>
              <a:rPr lang="en-US" sz="2000" dirty="0" smtClean="0">
                <a:latin typeface="Times"/>
                <a:cs typeface="Calibri"/>
              </a:rPr>
              <a:t> </a:t>
            </a:r>
            <a:r>
              <a:rPr lang="en-US" sz="2000" dirty="0">
                <a:latin typeface="Times"/>
                <a:cs typeface="Calibri"/>
              </a:rPr>
              <a:t>8</a:t>
            </a:r>
            <a:r>
              <a:rPr lang="en-US" sz="2000" dirty="0" smtClean="0">
                <a:latin typeface="Times"/>
                <a:cs typeface="Calibri"/>
              </a:rPr>
              <a:t>.</a:t>
            </a:r>
            <a:r>
              <a:rPr lang="hr-HR" sz="2000" dirty="0" smtClean="0">
                <a:latin typeface="Times"/>
                <a:cs typeface="Calibri"/>
              </a:rPr>
              <a:t> </a:t>
            </a:r>
            <a:r>
              <a:rPr lang="en-US" sz="2000" dirty="0" smtClean="0">
                <a:latin typeface="Times"/>
                <a:cs typeface="Calibri"/>
              </a:rPr>
              <a:t>r</a:t>
            </a:r>
            <a:r>
              <a:rPr lang="en-US" sz="2000" dirty="0">
                <a:latin typeface="Times"/>
                <a:cs typeface="Calibri"/>
              </a:rPr>
              <a:t>.</a:t>
            </a:r>
            <a:endParaRPr lang="en-US" sz="2000" dirty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icture containing text, indoor, floor&#10;&#10;Description automatically generated">
            <a:extLst>
              <a:ext uri="{FF2B5EF4-FFF2-40B4-BE49-F238E27FC236}">
                <a16:creationId xmlns="" xmlns:a16="http://schemas.microsoft.com/office/drawing/2014/main" id="{403647C3-1BE9-4578-B4F6-B74799923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7079" y="369004"/>
            <a:ext cx="7947802" cy="583244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CD2F3C2-4DB4-4868-9DED-66CC3BC53A4B}"/>
              </a:ext>
            </a:extLst>
          </p:cNvPr>
          <p:cNvSpPr txBox="1"/>
          <p:nvPr/>
        </p:nvSpPr>
        <p:spPr>
          <a:xfrm>
            <a:off x="1101308" y="6190891"/>
            <a:ext cx="1021942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ea typeface="+mn-lt"/>
                <a:cs typeface="+mn-lt"/>
              </a:rPr>
              <a:t>Geiger-</a:t>
            </a:r>
            <a:r>
              <a:rPr lang="en-US" sz="2400" b="1" dirty="0" err="1">
                <a:ea typeface="+mn-lt"/>
                <a:cs typeface="+mn-lt"/>
              </a:rPr>
              <a:t>Müllerovo</a:t>
            </a: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b="1" dirty="0" err="1">
                <a:ea typeface="+mn-lt"/>
                <a:cs typeface="+mn-lt"/>
              </a:rPr>
              <a:t>brojilo</a:t>
            </a:r>
            <a:r>
              <a:rPr lang="en-US" sz="2400" b="1" dirty="0">
                <a:ea typeface="+mn-lt"/>
                <a:cs typeface="+mn-lt"/>
              </a:rPr>
              <a:t>  - </a:t>
            </a:r>
            <a:r>
              <a:rPr lang="en-US" sz="2400" b="1" dirty="0" err="1">
                <a:ea typeface="+mn-lt"/>
                <a:cs typeface="+mn-lt"/>
              </a:rPr>
              <a:t>naprava</a:t>
            </a:r>
            <a:r>
              <a:rPr lang="en-US" sz="2400" b="1" dirty="0">
                <a:ea typeface="+mn-lt"/>
                <a:cs typeface="+mn-lt"/>
              </a:rPr>
              <a:t> za </a:t>
            </a:r>
            <a:r>
              <a:rPr lang="en-US" sz="2400" b="1" dirty="0" err="1">
                <a:ea typeface="+mn-lt"/>
                <a:cs typeface="+mn-lt"/>
              </a:rPr>
              <a:t>otkrivanje</a:t>
            </a: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b="1" dirty="0" err="1">
                <a:ea typeface="+mn-lt"/>
                <a:cs typeface="+mn-lt"/>
              </a:rPr>
              <a:t>radioaktivnosti</a:t>
            </a:r>
            <a:endParaRPr lang="en-US" sz="24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1702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4AAFDA-E6BE-433B-8FD4-53FA6A662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volini"/>
                <a:ea typeface="+mj-lt"/>
                <a:cs typeface="+mj-lt"/>
              </a:rPr>
              <a:t>Irènine</a:t>
            </a:r>
            <a:r>
              <a:rPr lang="en-US" dirty="0">
                <a:latin typeface="Cavolini"/>
                <a:ea typeface="+mj-lt"/>
                <a:cs typeface="+mj-lt"/>
              </a:rPr>
              <a:t> </a:t>
            </a:r>
            <a:r>
              <a:rPr lang="en-US" dirty="0" err="1">
                <a:latin typeface="Cavolini"/>
                <a:ea typeface="+mj-lt"/>
                <a:cs typeface="+mj-lt"/>
              </a:rPr>
              <a:t>aktivnosti</a:t>
            </a:r>
            <a:r>
              <a:rPr lang="en-US" dirty="0">
                <a:latin typeface="Cavolini"/>
                <a:ea typeface="+mj-lt"/>
                <a:cs typeface="+mj-lt"/>
              </a:rPr>
              <a:t> </a:t>
            </a:r>
            <a:r>
              <a:rPr lang="en-US" dirty="0" err="1">
                <a:latin typeface="Cavolini"/>
                <a:ea typeface="+mj-lt"/>
                <a:cs typeface="+mj-lt"/>
              </a:rPr>
              <a:t>pozadi</a:t>
            </a:r>
            <a:r>
              <a:rPr lang="en-US" dirty="0">
                <a:latin typeface="Cavolini"/>
                <a:ea typeface="+mj-lt"/>
                <a:cs typeface="+mj-lt"/>
              </a:rPr>
              <a:t> </a:t>
            </a:r>
            <a:r>
              <a:rPr lang="en-US" dirty="0" err="1">
                <a:latin typeface="Cavolini"/>
                <a:ea typeface="+mj-lt"/>
                <a:cs typeface="+mj-lt"/>
              </a:rPr>
              <a:t>kemije</a:t>
            </a:r>
            <a:r>
              <a:rPr lang="en-US" dirty="0">
                <a:latin typeface="Cavolini"/>
                <a:ea typeface="+mj-lt"/>
                <a:cs typeface="+mj-lt"/>
              </a:rPr>
              <a:t>:</a:t>
            </a:r>
            <a:endParaRPr lang="en-US" dirty="0">
              <a:latin typeface="Cavolin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1EAEC8-0ABF-4F3F-9D0E-1CFEA711D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335" y="2222287"/>
            <a:ext cx="10583328" cy="4010322"/>
          </a:xfrm>
        </p:spPr>
        <p:txBody>
          <a:bodyPr>
            <a:normAutofit lnSpcReduction="10000"/>
          </a:bodyPr>
          <a:lstStyle/>
          <a:p>
            <a:r>
              <a:rPr lang="hr-HR" sz="2400" dirty="0">
                <a:latin typeface="Times"/>
                <a:ea typeface="+mn-lt"/>
                <a:cs typeface="+mn-lt"/>
              </a:rPr>
              <a:t>b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ila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>
                <a:latin typeface="Times"/>
                <a:ea typeface="+mn-lt"/>
                <a:cs typeface="+mn-lt"/>
              </a:rPr>
              <a:t>je 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pacifistkinja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borila</a:t>
            </a:r>
            <a:r>
              <a:rPr lang="en-US" sz="2400" dirty="0">
                <a:latin typeface="Times"/>
                <a:ea typeface="+mn-lt"/>
                <a:cs typeface="+mn-lt"/>
              </a:rPr>
              <a:t> se za </a:t>
            </a:r>
            <a:r>
              <a:rPr lang="en-US" sz="2400" dirty="0" err="1">
                <a:latin typeface="Times"/>
                <a:ea typeface="+mn-lt"/>
                <a:cs typeface="+mn-lt"/>
              </a:rPr>
              <a:t>ženska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prava</a:t>
            </a:r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</a:p>
          <a:p>
            <a:r>
              <a:rPr lang="hr-HR" sz="2400" dirty="0" err="1">
                <a:latin typeface="Times"/>
                <a:ea typeface="+mn-lt"/>
                <a:cs typeface="+mn-lt"/>
              </a:rPr>
              <a:t>p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ostala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>
                <a:latin typeface="Times"/>
                <a:ea typeface="+mn-lt"/>
                <a:cs typeface="+mn-lt"/>
              </a:rPr>
              <a:t>je </a:t>
            </a:r>
            <a:r>
              <a:rPr lang="en-US" sz="2400" dirty="0" err="1">
                <a:latin typeface="Times"/>
                <a:ea typeface="+mn-lt"/>
                <a:cs typeface="+mn-lt"/>
              </a:rPr>
              <a:t>članica</a:t>
            </a:r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r>
              <a:rPr lang="en-US" sz="2400" i="1" dirty="0" err="1">
                <a:latin typeface="Times"/>
                <a:ea typeface="+mn-lt"/>
                <a:cs typeface="+mn-lt"/>
              </a:rPr>
              <a:t>Comité</a:t>
            </a:r>
            <a:r>
              <a:rPr lang="en-US" sz="2400" i="1" dirty="0">
                <a:latin typeface="Times"/>
                <a:ea typeface="+mn-lt"/>
                <a:cs typeface="+mn-lt"/>
              </a:rPr>
              <a:t> National de </a:t>
            </a:r>
            <a:r>
              <a:rPr lang="en-US" sz="2400" i="1" dirty="0" err="1">
                <a:latin typeface="Times"/>
                <a:ea typeface="+mn-lt"/>
                <a:cs typeface="+mn-lt"/>
              </a:rPr>
              <a:t>l'Union</a:t>
            </a:r>
            <a:r>
              <a:rPr lang="en-US" sz="2400" i="1" dirty="0">
                <a:latin typeface="Times"/>
                <a:ea typeface="+mn-lt"/>
                <a:cs typeface="+mn-lt"/>
              </a:rPr>
              <a:t> des Femmes </a:t>
            </a:r>
            <a:r>
              <a:rPr lang="en-US" sz="2400" i="1" dirty="0" err="1">
                <a:latin typeface="Times"/>
                <a:ea typeface="+mn-lt"/>
                <a:cs typeface="+mn-lt"/>
              </a:rPr>
              <a:t>Françaises</a:t>
            </a:r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r>
              <a:rPr lang="en-US" sz="2400" dirty="0" err="1">
                <a:latin typeface="Times"/>
                <a:ea typeface="+mn-lt"/>
                <a:cs typeface="+mn-lt"/>
              </a:rPr>
              <a:t>te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članica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Svjetskog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mirovnog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vijeća</a:t>
            </a:r>
            <a:r>
              <a:rPr lang="en-US" sz="2400" dirty="0">
                <a:latin typeface="Times"/>
                <a:ea typeface="+mn-lt"/>
                <a:cs typeface="+mn-lt"/>
              </a:rPr>
              <a:t> (</a:t>
            </a:r>
            <a:r>
              <a:rPr lang="en-US" sz="2400" dirty="0" err="1">
                <a:latin typeface="Times"/>
                <a:ea typeface="+mn-lt"/>
                <a:cs typeface="+mn-lt"/>
              </a:rPr>
              <a:t>eng.</a:t>
            </a:r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r>
              <a:rPr lang="en-US" sz="2400" i="1" dirty="0">
                <a:latin typeface="Times"/>
                <a:ea typeface="+mn-lt"/>
                <a:cs typeface="+mn-lt"/>
              </a:rPr>
              <a:t>World Peace Council</a:t>
            </a:r>
            <a:r>
              <a:rPr lang="en-US" sz="2400" dirty="0">
                <a:latin typeface="Times"/>
                <a:ea typeface="+mn-lt"/>
                <a:cs typeface="+mn-lt"/>
              </a:rPr>
              <a:t>)</a:t>
            </a:r>
          </a:p>
          <a:p>
            <a:r>
              <a:rPr lang="en-US" sz="2400" dirty="0">
                <a:latin typeface="Times"/>
                <a:ea typeface="+mn-lt"/>
                <a:cs typeface="+mn-lt"/>
              </a:rPr>
              <a:t>1936. </a:t>
            </a:r>
            <a:r>
              <a:rPr lang="en-US" sz="2400" dirty="0" err="1">
                <a:latin typeface="Times"/>
                <a:ea typeface="+mn-lt"/>
                <a:cs typeface="+mn-lt"/>
              </a:rPr>
              <a:t>francuska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vlada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imenovala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ju</a:t>
            </a:r>
            <a:r>
              <a:rPr lang="en-US" sz="2400" dirty="0">
                <a:latin typeface="Times"/>
                <a:ea typeface="+mn-lt"/>
                <a:cs typeface="+mn-lt"/>
              </a:rPr>
              <a:t> je </a:t>
            </a:r>
            <a:r>
              <a:rPr lang="en-US" sz="2400" dirty="0" err="1">
                <a:latin typeface="Times"/>
                <a:ea typeface="+mn-lt"/>
                <a:cs typeface="+mn-lt"/>
              </a:rPr>
              <a:t>podtajnicom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države</a:t>
            </a:r>
            <a:r>
              <a:rPr lang="en-US" sz="2400" dirty="0">
                <a:latin typeface="Times"/>
                <a:ea typeface="+mn-lt"/>
                <a:cs typeface="+mn-lt"/>
              </a:rPr>
              <a:t> za </a:t>
            </a:r>
            <a:r>
              <a:rPr lang="en-US" sz="2400" dirty="0" err="1">
                <a:latin typeface="Times"/>
                <a:ea typeface="+mn-lt"/>
                <a:cs typeface="+mn-lt"/>
              </a:rPr>
              <a:t>znanstvena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istraživanja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naposlijetku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časnicom</a:t>
            </a:r>
            <a:r>
              <a:rPr lang="en-US" sz="2400" b="1" dirty="0">
                <a:latin typeface="Times"/>
                <a:ea typeface="+mn-lt"/>
                <a:cs typeface="+mn-lt"/>
              </a:rPr>
              <a:t> </a:t>
            </a:r>
            <a:r>
              <a:rPr lang="en-US" sz="2400" b="1" dirty="0" err="1">
                <a:latin typeface="Times"/>
                <a:ea typeface="+mn-lt"/>
                <a:cs typeface="+mn-lt"/>
              </a:rPr>
              <a:t>Legije</a:t>
            </a:r>
            <a:r>
              <a:rPr lang="en-US" sz="2400" b="1" dirty="0">
                <a:latin typeface="Times"/>
                <a:ea typeface="+mn-lt"/>
                <a:cs typeface="+mn-lt"/>
              </a:rPr>
              <a:t> </a:t>
            </a:r>
            <a:r>
              <a:rPr lang="en-US" sz="2400" b="1" dirty="0" err="1">
                <a:latin typeface="Times"/>
                <a:ea typeface="+mn-lt"/>
                <a:cs typeface="+mn-lt"/>
              </a:rPr>
              <a:t>časti</a:t>
            </a:r>
            <a:endParaRPr lang="en-US" sz="2400" b="1" dirty="0">
              <a:latin typeface="Times"/>
              <a:ea typeface="+mn-lt"/>
              <a:cs typeface="+mn-lt"/>
            </a:endParaRPr>
          </a:p>
          <a:p>
            <a:r>
              <a:rPr lang="hr-HR" sz="2400" dirty="0">
                <a:latin typeface="Times"/>
                <a:ea typeface="+mn-lt"/>
                <a:cs typeface="+mn-lt"/>
              </a:rPr>
              <a:t>p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o </a:t>
            </a:r>
            <a:r>
              <a:rPr lang="en-US" sz="2400" dirty="0" err="1">
                <a:latin typeface="Times"/>
                <a:ea typeface="+mn-lt"/>
                <a:cs typeface="+mn-lt"/>
              </a:rPr>
              <a:t>njoj</a:t>
            </a:r>
            <a:r>
              <a:rPr lang="en-US" sz="2400" dirty="0">
                <a:latin typeface="Times"/>
                <a:ea typeface="+mn-lt"/>
                <a:cs typeface="+mn-lt"/>
              </a:rPr>
              <a:t> je </a:t>
            </a:r>
            <a:r>
              <a:rPr lang="en-US" sz="2400" dirty="0" err="1">
                <a:latin typeface="Times"/>
                <a:ea typeface="+mn-lt"/>
                <a:cs typeface="+mn-lt"/>
              </a:rPr>
              <a:t>nazvan</a:t>
            </a:r>
            <a:r>
              <a:rPr lang="en-US" sz="2400" dirty="0">
                <a:latin typeface="Times"/>
                <a:ea typeface="+mn-lt"/>
                <a:cs typeface="+mn-lt"/>
              </a:rPr>
              <a:t> krater </a:t>
            </a:r>
            <a:r>
              <a:rPr lang="en-US" sz="2400" dirty="0" err="1">
                <a:latin typeface="Times"/>
                <a:ea typeface="+mn-lt"/>
                <a:cs typeface="+mn-lt"/>
              </a:rPr>
              <a:t>na</a:t>
            </a:r>
            <a:r>
              <a:rPr lang="en-US" sz="2400" dirty="0">
                <a:latin typeface="Times"/>
                <a:ea typeface="+mn-lt"/>
                <a:cs typeface="+mn-lt"/>
              </a:rPr>
              <a:t> Veneri (Joliot-Curie)</a:t>
            </a:r>
            <a:endParaRPr lang="en-US" dirty="0"/>
          </a:p>
          <a:p>
            <a:r>
              <a:rPr lang="hr-HR" sz="2400" dirty="0">
                <a:latin typeface="Times"/>
                <a:ea typeface="+mn-lt"/>
                <a:cs typeface="+mn-lt"/>
              </a:rPr>
              <a:t>k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ad </a:t>
            </a:r>
            <a:r>
              <a:rPr lang="en-US" sz="2400" dirty="0">
                <a:latin typeface="Times"/>
                <a:ea typeface="+mn-lt"/>
                <a:cs typeface="+mn-lt"/>
              </a:rPr>
              <a:t>je Pierre Curie </a:t>
            </a:r>
            <a:r>
              <a:rPr lang="en-US" sz="2400" dirty="0" err="1">
                <a:latin typeface="Times"/>
                <a:ea typeface="+mn-lt"/>
                <a:cs typeface="+mn-lt"/>
              </a:rPr>
              <a:t>umro</a:t>
            </a:r>
            <a:r>
              <a:rPr lang="en-US" sz="2400" dirty="0">
                <a:latin typeface="Times"/>
                <a:ea typeface="+mn-lt"/>
                <a:cs typeface="+mn-lt"/>
              </a:rPr>
              <a:t> 1906. </a:t>
            </a:r>
            <a:r>
              <a:rPr lang="en-US" sz="2400" dirty="0" err="1">
                <a:latin typeface="Times"/>
                <a:ea typeface="+mn-lt"/>
                <a:cs typeface="+mn-lt"/>
              </a:rPr>
              <a:t>godine</a:t>
            </a:r>
            <a:r>
              <a:rPr lang="en-US" sz="2400" dirty="0">
                <a:latin typeface="Times"/>
                <a:ea typeface="+mn-lt"/>
                <a:cs typeface="+mn-lt"/>
              </a:rPr>
              <a:t>, </a:t>
            </a:r>
            <a:r>
              <a:rPr lang="en-US" sz="2400" dirty="0" err="1">
                <a:latin typeface="Times"/>
                <a:ea typeface="+mn-lt"/>
                <a:cs typeface="+mn-lt"/>
              </a:rPr>
              <a:t>njegov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otac</a:t>
            </a:r>
            <a:r>
              <a:rPr lang="en-US" sz="2400" dirty="0">
                <a:latin typeface="Times"/>
                <a:ea typeface="+mn-lt"/>
                <a:cs typeface="+mn-lt"/>
              </a:rPr>
              <a:t> Eugene Curie </a:t>
            </a:r>
            <a:r>
              <a:rPr lang="en-US" sz="2400" dirty="0" err="1">
                <a:latin typeface="Times"/>
                <a:ea typeface="+mn-lt"/>
                <a:cs typeface="+mn-lt"/>
              </a:rPr>
              <a:t>počeo</a:t>
            </a:r>
            <a:r>
              <a:rPr lang="en-US" sz="2400" dirty="0">
                <a:latin typeface="Times"/>
                <a:ea typeface="+mn-lt"/>
                <a:cs typeface="+mn-lt"/>
              </a:rPr>
              <a:t> je </a:t>
            </a:r>
            <a:r>
              <a:rPr lang="en-US" sz="2400" dirty="0" err="1">
                <a:latin typeface="Times"/>
                <a:ea typeface="+mn-lt"/>
                <a:cs typeface="+mn-lt"/>
              </a:rPr>
              <a:t>snažno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utjecati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na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odgoj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djevojke</a:t>
            </a:r>
            <a:endParaRPr lang="en-US" sz="2400" dirty="0">
              <a:latin typeface="Times"/>
              <a:ea typeface="+mn-lt"/>
              <a:cs typeface="+mn-lt"/>
            </a:endParaRPr>
          </a:p>
          <a:p>
            <a:r>
              <a:rPr lang="hr-HR" sz="2400" dirty="0" err="1">
                <a:latin typeface="Times"/>
                <a:ea typeface="+mn-lt"/>
                <a:cs typeface="+mn-lt"/>
              </a:rPr>
              <a:t>u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poznao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>
                <a:latin typeface="Times"/>
                <a:ea typeface="+mn-lt"/>
                <a:cs typeface="+mn-lt"/>
              </a:rPr>
              <a:t>je Irene s </a:t>
            </a:r>
            <a:r>
              <a:rPr lang="en-US" sz="2400" dirty="0" err="1">
                <a:latin typeface="Times"/>
                <a:ea typeface="+mn-lt"/>
                <a:cs typeface="+mn-lt"/>
              </a:rPr>
              <a:t>botanikom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prirodnom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poviješću</a:t>
            </a:r>
            <a:endParaRPr lang="en-US" sz="2400" dirty="0">
              <a:latin typeface="Times"/>
              <a:ea typeface="+mn-lt"/>
              <a:cs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9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FB2C2482-2CDD-4026-830D-B3CB7BAF5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448" y="485316"/>
            <a:ext cx="7875916" cy="517890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50233B5-F257-42F6-8611-AA5827AEBCFC}"/>
              </a:ext>
            </a:extLst>
          </p:cNvPr>
          <p:cNvSpPr txBox="1"/>
          <p:nvPr/>
        </p:nvSpPr>
        <p:spPr>
          <a:xfrm>
            <a:off x="3229156" y="5831457"/>
            <a:ext cx="454036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 err="1">
                <a:latin typeface="Cavolini"/>
                <a:cs typeface="Cavolini"/>
              </a:rPr>
              <a:t>Prosvjed</a:t>
            </a:r>
            <a:r>
              <a:rPr lang="en-US" sz="2400" dirty="0">
                <a:latin typeface="Cavolini"/>
                <a:cs typeface="Cavolini"/>
              </a:rPr>
              <a:t> za </a:t>
            </a:r>
            <a:r>
              <a:rPr lang="en-US" sz="2400" dirty="0" err="1">
                <a:latin typeface="Cavolini"/>
                <a:cs typeface="Cavolini"/>
              </a:rPr>
              <a:t>ženska</a:t>
            </a:r>
            <a:r>
              <a:rPr lang="en-US" sz="2400" dirty="0">
                <a:latin typeface="Cavolini"/>
                <a:cs typeface="Cavolini"/>
              </a:rPr>
              <a:t> </a:t>
            </a:r>
            <a:r>
              <a:rPr lang="en-US" sz="2400" dirty="0" err="1">
                <a:latin typeface="Cavolini"/>
                <a:cs typeface="Cavolini"/>
              </a:rPr>
              <a:t>prava</a:t>
            </a:r>
            <a:r>
              <a:rPr lang="en-US" sz="2400" dirty="0">
                <a:latin typeface="Cavolini"/>
                <a:cs typeface="Cavolini"/>
              </a:rPr>
              <a:t> – </a:t>
            </a:r>
            <a:r>
              <a:rPr lang="en-US" sz="2400" dirty="0" err="1">
                <a:latin typeface="Cavolini"/>
                <a:cs typeface="Cavolini"/>
              </a:rPr>
              <a:t>sudjelovala</a:t>
            </a:r>
            <a:r>
              <a:rPr lang="en-US" sz="2400" dirty="0">
                <a:latin typeface="Cavolini"/>
                <a:cs typeface="Cavolini"/>
              </a:rPr>
              <a:t> </a:t>
            </a:r>
            <a:r>
              <a:rPr lang="en-US" sz="2400" dirty="0" err="1">
                <a:latin typeface="Cavolini"/>
                <a:cs typeface="Cavolini"/>
              </a:rPr>
              <a:t>i</a:t>
            </a:r>
            <a:r>
              <a:rPr lang="en-US" sz="2400" dirty="0">
                <a:latin typeface="Cavolini"/>
                <a:cs typeface="Cavolini"/>
              </a:rPr>
              <a:t> </a:t>
            </a:r>
            <a:r>
              <a:rPr lang="en-US" sz="2400" dirty="0">
                <a:latin typeface="Cavolini"/>
                <a:ea typeface="+mn-lt"/>
                <a:cs typeface="+mn-lt"/>
              </a:rPr>
              <a:t>Irène</a:t>
            </a:r>
            <a:endParaRPr lang="en-US" dirty="0">
              <a:latin typeface="Cavolini"/>
            </a:endParaRPr>
          </a:p>
        </p:txBody>
      </p:sp>
    </p:spTree>
    <p:extLst>
      <p:ext uri="{BB962C8B-B14F-4D97-AF65-F5344CB8AC3E}">
        <p14:creationId xmlns:p14="http://schemas.microsoft.com/office/powerpoint/2010/main" val="3183293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D88DE1-0C3C-4835-B3B4-47D171BDE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latin typeface="Cavolini"/>
                <a:cs typeface="Cavolini"/>
              </a:rPr>
              <a:t>Znanstveni </a:t>
            </a:r>
            <a:r>
              <a:rPr lang="hr-HR" dirty="0" smtClean="0">
                <a:latin typeface="Cavolini"/>
                <a:cs typeface="Cavolini"/>
              </a:rPr>
              <a:t>uspjeh</a:t>
            </a:r>
            <a:endParaRPr lang="en-US" dirty="0">
              <a:latin typeface="Cavolini"/>
              <a:cs typeface="Cavolin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8B5EB78-2E87-4E12-A8EE-AA64AD960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071" y="2222287"/>
            <a:ext cx="10669592" cy="3751529"/>
          </a:xfrm>
        </p:spPr>
        <p:txBody>
          <a:bodyPr/>
          <a:lstStyle/>
          <a:p>
            <a:r>
              <a:rPr lang="hr-HR" sz="2400" dirty="0" err="1">
                <a:latin typeface="Times"/>
                <a:ea typeface="+mn-lt"/>
                <a:cs typeface="+mn-lt"/>
              </a:rPr>
              <a:t>b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udući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>
                <a:latin typeface="Times"/>
                <a:ea typeface="+mn-lt"/>
                <a:cs typeface="+mn-lt"/>
              </a:rPr>
              <a:t>da je </a:t>
            </a:r>
            <a:r>
              <a:rPr lang="en-US" sz="2400" dirty="0" err="1">
                <a:latin typeface="Times"/>
                <a:ea typeface="+mn-lt"/>
                <a:cs typeface="+mn-lt"/>
              </a:rPr>
              <a:t>fenomen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zračenja</a:t>
            </a:r>
            <a:r>
              <a:rPr lang="en-US" sz="2400" dirty="0">
                <a:latin typeface="Times"/>
                <a:ea typeface="+mn-lt"/>
                <a:cs typeface="+mn-lt"/>
              </a:rPr>
              <a:t> bio </a:t>
            </a:r>
            <a:r>
              <a:rPr lang="en-US" sz="2400" dirty="0" err="1">
                <a:latin typeface="Times"/>
                <a:ea typeface="+mn-lt"/>
                <a:cs typeface="+mn-lt"/>
              </a:rPr>
              <a:t>izravno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povezan</a:t>
            </a:r>
            <a:r>
              <a:rPr lang="en-US" sz="2400" dirty="0">
                <a:latin typeface="Times"/>
                <a:ea typeface="+mn-lt"/>
                <a:cs typeface="+mn-lt"/>
              </a:rPr>
              <a:t> s </a:t>
            </a:r>
            <a:r>
              <a:rPr lang="en-US" sz="2400" dirty="0" err="1">
                <a:latin typeface="Times"/>
                <a:ea typeface="+mn-lt"/>
                <a:cs typeface="+mn-lt"/>
              </a:rPr>
              <a:t>razdvajanjem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atoma</a:t>
            </a:r>
            <a:r>
              <a:rPr lang="en-US" sz="2400" dirty="0">
                <a:latin typeface="Times"/>
                <a:ea typeface="+mn-lt"/>
                <a:cs typeface="+mn-lt"/>
              </a:rPr>
              <a:t>, </a:t>
            </a:r>
            <a:r>
              <a:rPr lang="en-US" sz="2400" dirty="0" err="1">
                <a:latin typeface="Times"/>
                <a:ea typeface="+mn-lt"/>
                <a:cs typeface="+mn-lt"/>
              </a:rPr>
              <a:t>proučavajući</a:t>
            </a:r>
            <a:r>
              <a:rPr lang="en-US" sz="2400" dirty="0">
                <a:latin typeface="Times"/>
                <a:ea typeface="+mn-lt"/>
                <a:cs typeface="+mn-lt"/>
              </a:rPr>
              <a:t> ga, </a:t>
            </a:r>
            <a:r>
              <a:rPr lang="en-US" sz="2400" dirty="0" err="1">
                <a:latin typeface="Times"/>
                <a:ea typeface="+mn-lt"/>
                <a:cs typeface="+mn-lt"/>
              </a:rPr>
              <a:t>znanstvenici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su</a:t>
            </a:r>
            <a:r>
              <a:rPr lang="en-US" sz="2400" dirty="0">
                <a:latin typeface="Times"/>
                <a:ea typeface="+mn-lt"/>
                <a:cs typeface="+mn-lt"/>
              </a:rPr>
              <a:t> se </a:t>
            </a:r>
            <a:r>
              <a:rPr lang="en-US" sz="2400" dirty="0" err="1">
                <a:latin typeface="Times"/>
                <a:ea typeface="+mn-lt"/>
                <a:cs typeface="+mn-lt"/>
              </a:rPr>
              <a:t>nadali</a:t>
            </a:r>
            <a:r>
              <a:rPr lang="en-US" sz="2400" dirty="0">
                <a:latin typeface="Times"/>
                <a:ea typeface="+mn-lt"/>
                <a:cs typeface="+mn-lt"/>
              </a:rPr>
              <a:t> da </a:t>
            </a:r>
            <a:r>
              <a:rPr lang="en-US" sz="2400" dirty="0" err="1">
                <a:latin typeface="Times"/>
                <a:ea typeface="+mn-lt"/>
                <a:cs typeface="+mn-lt"/>
              </a:rPr>
              <a:t>će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rasvijetliti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strukturu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atoma</a:t>
            </a:r>
            <a:endParaRPr lang="en-US" sz="2400" dirty="0">
              <a:latin typeface="Times"/>
              <a:ea typeface="+mn-lt"/>
              <a:cs typeface="+mn-lt"/>
            </a:endParaRPr>
          </a:p>
          <a:p>
            <a:r>
              <a:rPr lang="hr-HR" sz="2400" dirty="0" err="1">
                <a:latin typeface="Times"/>
                <a:ea typeface="+mn-lt"/>
                <a:cs typeface="+mn-lt"/>
              </a:rPr>
              <a:t>p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roučavala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>
                <a:latin typeface="Times"/>
                <a:ea typeface="+mn-lt"/>
                <a:cs typeface="+mn-lt"/>
              </a:rPr>
              <a:t>je </a:t>
            </a:r>
            <a:r>
              <a:rPr lang="en-US" sz="2400" dirty="0" err="1">
                <a:latin typeface="Times"/>
                <a:ea typeface="+mn-lt"/>
                <a:cs typeface="+mn-lt"/>
              </a:rPr>
              <a:t>fluktuacije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promatrane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tijekom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raspada</a:t>
            </a:r>
            <a:r>
              <a:rPr lang="en-US" sz="2400" dirty="0">
                <a:latin typeface="Times"/>
                <a:ea typeface="+mn-lt"/>
                <a:cs typeface="+mn-lt"/>
              </a:rPr>
              <a:t> alfa 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čestica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koje</a:t>
            </a:r>
            <a:r>
              <a:rPr lang="en-US" sz="2400" dirty="0">
                <a:latin typeface="Times"/>
                <a:ea typeface="+mn-lt"/>
                <a:cs typeface="+mn-lt"/>
              </a:rPr>
              <a:t> se </a:t>
            </a:r>
            <a:r>
              <a:rPr lang="en-US" sz="2400" dirty="0" err="1">
                <a:latin typeface="Times"/>
                <a:ea typeface="+mn-lt"/>
                <a:cs typeface="+mn-lt"/>
              </a:rPr>
              <a:t>ispuštaju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najvećom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brzinom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raspadanjem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polonijevih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atoma</a:t>
            </a:r>
            <a:endParaRPr lang="en-US" sz="2400" dirty="0">
              <a:latin typeface="Times"/>
              <a:ea typeface="+mn-lt"/>
              <a:cs typeface="+mn-lt"/>
            </a:endParaRPr>
          </a:p>
          <a:p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r>
              <a:rPr lang="hr-HR" sz="2400" dirty="0" smtClean="0">
                <a:latin typeface="Times"/>
                <a:ea typeface="+mn-lt"/>
                <a:cs typeface="+mn-lt"/>
              </a:rPr>
              <a:t>g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odine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>
                <a:latin typeface="Times"/>
                <a:ea typeface="+mn-lt"/>
                <a:cs typeface="+mn-lt"/>
              </a:rPr>
              <a:t>1925. </a:t>
            </a:r>
            <a:r>
              <a:rPr lang="hr-HR" sz="2400" dirty="0" smtClean="0">
                <a:latin typeface="Times"/>
                <a:ea typeface="+mn-lt"/>
                <a:cs typeface="+mn-lt"/>
              </a:rPr>
              <a:t>uspješno je doktorirala</a:t>
            </a:r>
            <a:endParaRPr lang="en-US" sz="2400" dirty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169167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BCC2EE-3544-45E5-99C9-D4AD8FE9E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057" y="174018"/>
            <a:ext cx="11794073" cy="1373016"/>
          </a:xfrm>
        </p:spPr>
        <p:txBody>
          <a:bodyPr/>
          <a:lstStyle/>
          <a:p>
            <a:r>
              <a:rPr lang="en-US" dirty="0">
                <a:latin typeface="Cavolini"/>
                <a:cs typeface="Cavolini"/>
              </a:rPr>
              <a:t> </a:t>
            </a:r>
            <a:r>
              <a:rPr lang="en-US" dirty="0" err="1">
                <a:latin typeface="Cavolini"/>
                <a:cs typeface="Cavolini"/>
              </a:rPr>
              <a:t>Aktivnosti</a:t>
            </a:r>
            <a:r>
              <a:rPr lang="en-US" dirty="0">
                <a:latin typeface="Cavolini"/>
                <a:cs typeface="Cavolini"/>
              </a:rPr>
              <a:t> u </a:t>
            </a:r>
            <a:r>
              <a:rPr lang="en-US" dirty="0" err="1">
                <a:latin typeface="Cavolini"/>
                <a:cs typeface="Cavolini"/>
              </a:rPr>
              <a:t>Drugom</a:t>
            </a:r>
            <a:r>
              <a:rPr lang="en-US" dirty="0">
                <a:latin typeface="Cavolini"/>
                <a:cs typeface="Cavolini"/>
              </a:rPr>
              <a:t> </a:t>
            </a:r>
            <a:r>
              <a:rPr lang="en-US" dirty="0" err="1">
                <a:latin typeface="Cavolini"/>
                <a:cs typeface="Cavolini"/>
              </a:rPr>
              <a:t>svjetskom</a:t>
            </a:r>
            <a:r>
              <a:rPr lang="en-US" dirty="0">
                <a:latin typeface="Cavolini"/>
                <a:cs typeface="Cavolini"/>
              </a:rPr>
              <a:t> ratu: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DD00A0C-AD41-4AAB-BD3A-C69ED1C30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504" y="2035382"/>
            <a:ext cx="10310159" cy="447039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z="2400" dirty="0" err="1">
                <a:latin typeface="Times"/>
                <a:ea typeface="+mn-lt"/>
                <a:cs typeface="+mn-lt"/>
              </a:rPr>
              <a:t>p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ostupno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>
                <a:latin typeface="Times"/>
                <a:ea typeface="+mn-lt"/>
                <a:cs typeface="+mn-lt"/>
              </a:rPr>
              <a:t>je </a:t>
            </a:r>
            <a:r>
              <a:rPr lang="en-US" sz="2400" dirty="0" err="1">
                <a:latin typeface="Times"/>
                <a:ea typeface="+mn-lt"/>
                <a:cs typeface="+mn-lt"/>
              </a:rPr>
              <a:t>počela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sve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više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pozornosti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posvećivati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politici</a:t>
            </a:r>
            <a:endParaRPr lang="en-US" sz="2400" dirty="0">
              <a:latin typeface="Times"/>
              <a:cs typeface="Times"/>
            </a:endParaRPr>
          </a:p>
          <a:p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r>
              <a:rPr lang="hr-HR" sz="2400" dirty="0" smtClean="0">
                <a:latin typeface="Times"/>
                <a:ea typeface="+mn-lt"/>
                <a:cs typeface="+mn-lt"/>
              </a:rPr>
              <a:t>g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odine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>
                <a:latin typeface="Times"/>
                <a:ea typeface="+mn-lt"/>
                <a:cs typeface="+mn-lt"/>
              </a:rPr>
              <a:t>1936. </a:t>
            </a:r>
            <a:r>
              <a:rPr lang="en-US" sz="2400" dirty="0" err="1">
                <a:latin typeface="Times"/>
                <a:ea typeface="+mn-lt"/>
                <a:cs typeface="+mn-lt"/>
              </a:rPr>
              <a:t>radila</a:t>
            </a:r>
            <a:r>
              <a:rPr lang="en-US" sz="2400" dirty="0">
                <a:latin typeface="Times"/>
                <a:ea typeface="+mn-lt"/>
                <a:cs typeface="+mn-lt"/>
              </a:rPr>
              <a:t> je </a:t>
            </a:r>
            <a:r>
              <a:rPr lang="en-US" sz="2400" dirty="0" err="1">
                <a:latin typeface="Times"/>
                <a:ea typeface="+mn-lt"/>
                <a:cs typeface="+mn-lt"/>
              </a:rPr>
              <a:t>četiri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mjeseca</a:t>
            </a:r>
            <a:r>
              <a:rPr lang="en-US" sz="2400" dirty="0">
                <a:latin typeface="Times"/>
                <a:ea typeface="+mn-lt"/>
                <a:cs typeface="+mn-lt"/>
              </a:rPr>
              <a:t> u </a:t>
            </a:r>
            <a:r>
              <a:rPr lang="en-US" sz="2400" dirty="0" err="1">
                <a:latin typeface="Times"/>
                <a:ea typeface="+mn-lt"/>
                <a:cs typeface="+mn-lt"/>
              </a:rPr>
              <a:t>vladi</a:t>
            </a:r>
            <a:r>
              <a:rPr lang="en-US" sz="2400" dirty="0">
                <a:latin typeface="Times"/>
                <a:ea typeface="+mn-lt"/>
                <a:cs typeface="+mn-lt"/>
              </a:rPr>
              <a:t> Leona Bluma </a:t>
            </a:r>
            <a:r>
              <a:rPr lang="en-US" sz="2400" dirty="0" err="1">
                <a:latin typeface="Times"/>
                <a:ea typeface="+mn-lt"/>
                <a:cs typeface="+mn-lt"/>
              </a:rPr>
              <a:t>kao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pomoćnica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državnog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tajnika</a:t>
            </a:r>
            <a:r>
              <a:rPr lang="en-US" sz="2400" dirty="0">
                <a:latin typeface="Times"/>
                <a:ea typeface="+mn-lt"/>
                <a:cs typeface="+mn-lt"/>
              </a:rPr>
              <a:t> za </a:t>
            </a:r>
            <a:r>
              <a:rPr lang="en-US" sz="2400" dirty="0" err="1">
                <a:latin typeface="Times"/>
                <a:ea typeface="+mn-lt"/>
                <a:cs typeface="+mn-lt"/>
              </a:rPr>
              <a:t>istraživanje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razvoj</a:t>
            </a:r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</a:p>
          <a:p>
            <a:r>
              <a:rPr lang="hr-HR" sz="2400" dirty="0" err="1">
                <a:latin typeface="Times"/>
                <a:ea typeface="+mn-lt"/>
                <a:cs typeface="+mn-lt"/>
              </a:rPr>
              <a:t>u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natoč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činjenici</a:t>
            </a:r>
            <a:r>
              <a:rPr lang="en-US" sz="2400" dirty="0">
                <a:latin typeface="Times"/>
                <a:ea typeface="+mn-lt"/>
                <a:cs typeface="+mn-lt"/>
              </a:rPr>
              <a:t> da je </a:t>
            </a:r>
            <a:r>
              <a:rPr lang="en-US" sz="2400" dirty="0" err="1">
                <a:latin typeface="Times"/>
                <a:ea typeface="+mn-lt"/>
                <a:cs typeface="+mn-lt"/>
              </a:rPr>
              <a:t>Njemačka</a:t>
            </a:r>
            <a:r>
              <a:rPr lang="en-US" sz="2400" dirty="0">
                <a:latin typeface="Times"/>
                <a:ea typeface="+mn-lt"/>
                <a:cs typeface="+mn-lt"/>
              </a:rPr>
              <a:t> 1940. </a:t>
            </a:r>
            <a:r>
              <a:rPr lang="en-US" sz="2400" dirty="0" err="1">
                <a:latin typeface="Times"/>
                <a:ea typeface="+mn-lt"/>
                <a:cs typeface="+mn-lt"/>
              </a:rPr>
              <a:t>okupirala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Francusku</a:t>
            </a:r>
            <a:r>
              <a:rPr lang="en-US" sz="2400" dirty="0">
                <a:latin typeface="Times"/>
                <a:ea typeface="+mn-lt"/>
                <a:cs typeface="+mn-lt"/>
              </a:rPr>
              <a:t>, par Joliot-Curie </a:t>
            </a:r>
            <a:r>
              <a:rPr lang="en-US" sz="2400" dirty="0" err="1">
                <a:latin typeface="Times"/>
                <a:ea typeface="+mn-lt"/>
                <a:cs typeface="+mn-lt"/>
              </a:rPr>
              <a:t>ostao</a:t>
            </a:r>
            <a:r>
              <a:rPr lang="en-US" sz="2400" dirty="0">
                <a:latin typeface="Times"/>
                <a:ea typeface="+mn-lt"/>
                <a:cs typeface="+mn-lt"/>
              </a:rPr>
              <a:t> je u </a:t>
            </a:r>
            <a:r>
              <a:rPr lang="en-US" sz="2400" dirty="0" err="1">
                <a:latin typeface="Times"/>
                <a:ea typeface="+mn-lt"/>
                <a:cs typeface="+mn-lt"/>
              </a:rPr>
              <a:t>Parizu</a:t>
            </a:r>
          </a:p>
          <a:p>
            <a:r>
              <a:rPr lang="en-US" sz="2400" dirty="0" smtClean="0">
                <a:latin typeface="Times"/>
                <a:ea typeface="+mn-lt"/>
                <a:cs typeface="+mn-lt"/>
              </a:rPr>
              <a:t>1944</a:t>
            </a:r>
            <a:r>
              <a:rPr lang="en-US" sz="2400" dirty="0">
                <a:latin typeface="Times"/>
                <a:ea typeface="+mn-lt"/>
                <a:cs typeface="+mn-lt"/>
              </a:rPr>
              <a:t>. Gestapo je </a:t>
            </a:r>
            <a:r>
              <a:rPr lang="en-US" sz="2400" dirty="0" err="1">
                <a:latin typeface="Times"/>
                <a:ea typeface="+mn-lt"/>
                <a:cs typeface="+mn-lt"/>
              </a:rPr>
              <a:t>počeo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slijediti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znanstvenike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morali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su</a:t>
            </a:r>
            <a:r>
              <a:rPr lang="en-US" sz="2400" dirty="0">
                <a:latin typeface="Times"/>
                <a:ea typeface="+mn-lt"/>
                <a:cs typeface="+mn-lt"/>
              </a:rPr>
              <a:t> se </a:t>
            </a:r>
            <a:r>
              <a:rPr lang="en-US" sz="2400" dirty="0" err="1">
                <a:latin typeface="Times"/>
                <a:ea typeface="+mn-lt"/>
                <a:cs typeface="+mn-lt"/>
              </a:rPr>
              <a:t>sakriti</a:t>
            </a:r>
            <a:r>
              <a:rPr lang="en-US" sz="2400" dirty="0">
                <a:latin typeface="Times"/>
                <a:ea typeface="+mn-lt"/>
                <a:cs typeface="+mn-lt"/>
              </a:rPr>
              <a:t> u 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podzemlje</a:t>
            </a:r>
            <a:endParaRPr lang="en-US" sz="2400" dirty="0">
              <a:latin typeface="Times"/>
              <a:ea typeface="+mn-lt"/>
              <a:cs typeface="+mn-lt"/>
            </a:endParaRPr>
          </a:p>
          <a:p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r>
              <a:rPr lang="hr-HR" sz="2400" dirty="0" err="1">
                <a:latin typeface="Times"/>
                <a:ea typeface="+mn-lt"/>
                <a:cs typeface="+mn-lt"/>
              </a:rPr>
              <a:t>n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jezin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suprug</a:t>
            </a:r>
            <a:r>
              <a:rPr lang="en-US" sz="2400" dirty="0">
                <a:latin typeface="Times"/>
                <a:ea typeface="+mn-lt"/>
                <a:cs typeface="+mn-lt"/>
              </a:rPr>
              <a:t> s </a:t>
            </a:r>
            <a:r>
              <a:rPr lang="en-US" sz="2400" dirty="0" err="1">
                <a:latin typeface="Times"/>
                <a:ea typeface="+mn-lt"/>
                <a:cs typeface="+mn-lt"/>
              </a:rPr>
              <a:t>dvoje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djece</a:t>
            </a:r>
            <a:r>
              <a:rPr lang="en-US" sz="2400" dirty="0">
                <a:latin typeface="Times"/>
                <a:ea typeface="+mn-lt"/>
                <a:cs typeface="+mn-lt"/>
              </a:rPr>
              <a:t> bio je </a:t>
            </a:r>
            <a:r>
              <a:rPr lang="en-US" sz="2400" dirty="0" err="1">
                <a:latin typeface="Times"/>
                <a:ea typeface="+mn-lt"/>
                <a:cs typeface="+mn-lt"/>
              </a:rPr>
              <a:t>prisiljen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pobjeći</a:t>
            </a:r>
            <a:r>
              <a:rPr lang="en-US" sz="2400" dirty="0">
                <a:latin typeface="Times"/>
                <a:ea typeface="+mn-lt"/>
                <a:cs typeface="+mn-lt"/>
              </a:rPr>
              <a:t> u </a:t>
            </a:r>
            <a:r>
              <a:rPr lang="en-US" sz="2400" dirty="0" err="1">
                <a:latin typeface="Times"/>
                <a:ea typeface="+mn-lt"/>
                <a:cs typeface="+mn-lt"/>
              </a:rPr>
              <a:t>Švicarsku</a:t>
            </a:r>
            <a:endParaRPr lang="en-US" sz="2400" dirty="0">
              <a:latin typeface="Times"/>
              <a:ea typeface="+mn-lt"/>
              <a:cs typeface="+mn-lt"/>
            </a:endParaRPr>
          </a:p>
          <a:p>
            <a:r>
              <a:rPr lang="hr-HR" sz="2400" dirty="0">
                <a:latin typeface="Times"/>
                <a:ea typeface="+mn-lt"/>
                <a:cs typeface="+mn-lt"/>
              </a:rPr>
              <a:t>t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amo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su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ostali</a:t>
            </a:r>
            <a:r>
              <a:rPr lang="en-US" sz="2400" dirty="0">
                <a:latin typeface="Times"/>
                <a:ea typeface="+mn-lt"/>
                <a:cs typeface="+mn-lt"/>
              </a:rPr>
              <a:t> do </a:t>
            </a:r>
            <a:r>
              <a:rPr lang="en-US" sz="2400" dirty="0" err="1">
                <a:latin typeface="Times"/>
                <a:ea typeface="+mn-lt"/>
                <a:cs typeface="+mn-lt"/>
              </a:rPr>
              <a:t>oslobođenja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Francuske</a:t>
            </a:r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4391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text, person, table, people&#10;&#10;Description automatically generated">
            <a:extLst>
              <a:ext uri="{FF2B5EF4-FFF2-40B4-BE49-F238E27FC236}">
                <a16:creationId xmlns="" xmlns:a16="http://schemas.microsoft.com/office/drawing/2014/main" id="{CB695545-6EF1-4B19-97EA-2974AD2879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759" y="160538"/>
            <a:ext cx="7804031" cy="594745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337F7AA-39F9-41A1-A3C2-48BB7E0A7B69}"/>
              </a:ext>
            </a:extLst>
          </p:cNvPr>
          <p:cNvSpPr txBox="1"/>
          <p:nvPr/>
        </p:nvSpPr>
        <p:spPr>
          <a:xfrm>
            <a:off x="1446362" y="6234022"/>
            <a:ext cx="1029131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latin typeface="Cavolini"/>
                <a:ea typeface="+mn-lt"/>
                <a:cs typeface="+mn-lt"/>
              </a:rPr>
              <a:t>Irène je </a:t>
            </a:r>
            <a:r>
              <a:rPr lang="en-US" sz="2400" b="1" dirty="0" err="1">
                <a:latin typeface="Cavolini"/>
                <a:ea typeface="+mn-lt"/>
                <a:cs typeface="+mn-lt"/>
              </a:rPr>
              <a:t>provodila</a:t>
            </a:r>
            <a:r>
              <a:rPr lang="en-US" sz="2400" b="1" dirty="0">
                <a:latin typeface="Cavolini"/>
                <a:ea typeface="+mn-lt"/>
                <a:cs typeface="+mn-lt"/>
              </a:rPr>
              <a:t> </a:t>
            </a:r>
            <a:r>
              <a:rPr lang="en-US" sz="2400" b="1" dirty="0" err="1">
                <a:latin typeface="Cavolini"/>
                <a:ea typeface="+mn-lt"/>
                <a:cs typeface="+mn-lt"/>
              </a:rPr>
              <a:t>vrijeme</a:t>
            </a:r>
            <a:r>
              <a:rPr lang="en-US" sz="2400" b="1" dirty="0">
                <a:latin typeface="Cavolini"/>
                <a:ea typeface="+mn-lt"/>
                <a:cs typeface="+mn-lt"/>
              </a:rPr>
              <a:t> u </a:t>
            </a:r>
            <a:r>
              <a:rPr lang="en-US" sz="2400" b="1" dirty="0" err="1">
                <a:latin typeface="Cavolini"/>
                <a:ea typeface="+mn-lt"/>
                <a:cs typeface="+mn-lt"/>
              </a:rPr>
              <a:t>društvu</a:t>
            </a:r>
            <a:r>
              <a:rPr lang="en-US" sz="2400" b="1" dirty="0">
                <a:latin typeface="Cavolini"/>
                <a:ea typeface="+mn-lt"/>
                <a:cs typeface="+mn-lt"/>
              </a:rPr>
              <a:t> </a:t>
            </a:r>
            <a:r>
              <a:rPr lang="en-US" sz="2400" b="1" dirty="0" err="1">
                <a:latin typeface="Cavolini"/>
                <a:ea typeface="+mn-lt"/>
                <a:cs typeface="+mn-lt"/>
              </a:rPr>
              <a:t>poznatih</a:t>
            </a:r>
            <a:r>
              <a:rPr lang="en-US" sz="2400" b="1" dirty="0">
                <a:latin typeface="Cavolini"/>
                <a:ea typeface="+mn-lt"/>
                <a:cs typeface="+mn-lt"/>
              </a:rPr>
              <a:t> </a:t>
            </a:r>
            <a:r>
              <a:rPr lang="en-US" sz="2400" b="1" dirty="0" err="1">
                <a:latin typeface="Cavolini"/>
                <a:ea typeface="+mn-lt"/>
                <a:cs typeface="+mn-lt"/>
              </a:rPr>
              <a:t>znanstvenika</a:t>
            </a:r>
            <a:endParaRPr lang="en-US" sz="2400" b="1" dirty="0">
              <a:latin typeface="Cavolini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0246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F5AF3B-99EF-439A-BE2D-6EFA42B3A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volini"/>
                <a:cs typeface="Cavolini"/>
              </a:rPr>
              <a:t>Kako je </a:t>
            </a:r>
            <a:r>
              <a:rPr lang="en-US" dirty="0" err="1">
                <a:latin typeface="Cavolini"/>
                <a:cs typeface="Cavolini"/>
              </a:rPr>
              <a:t>umrla</a:t>
            </a:r>
            <a:r>
              <a:rPr lang="en-US" dirty="0">
                <a:latin typeface="Cavolini"/>
                <a:cs typeface="Cavolini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B27495-6A10-4741-8385-3E33A9F88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r>
              <a:rPr lang="en-US" sz="2400" dirty="0" err="1">
                <a:latin typeface="Times"/>
                <a:ea typeface="+mn-lt"/>
                <a:cs typeface="+mn-lt"/>
              </a:rPr>
              <a:t>Irènino</a:t>
            </a:r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r>
              <a:rPr lang="en-US" sz="2400" dirty="0" err="1">
                <a:latin typeface="Times"/>
                <a:ea typeface="+mn-lt"/>
                <a:cs typeface="+mn-lt"/>
              </a:rPr>
              <a:t>zdravlje</a:t>
            </a:r>
            <a:r>
              <a:rPr lang="en-US" sz="2400" dirty="0">
                <a:latin typeface="Times"/>
                <a:ea typeface="+mn-lt"/>
                <a:cs typeface="+mn-lt"/>
              </a:rPr>
              <a:t> je </a:t>
            </a:r>
            <a:r>
              <a:rPr lang="en-US" sz="2400" dirty="0" err="1">
                <a:latin typeface="Times"/>
                <a:ea typeface="+mn-lt"/>
                <a:cs typeface="+mn-lt"/>
              </a:rPr>
              <a:t>bilo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jako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potreseno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zbog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zračenja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čija</a:t>
            </a:r>
            <a:r>
              <a:rPr lang="en-US" sz="2400" dirty="0">
                <a:latin typeface="Times"/>
                <a:ea typeface="+mn-lt"/>
                <a:cs typeface="+mn-lt"/>
              </a:rPr>
              <a:t> je </a:t>
            </a:r>
            <a:r>
              <a:rPr lang="en-US" sz="2400" dirty="0" err="1">
                <a:latin typeface="Times"/>
                <a:ea typeface="+mn-lt"/>
                <a:cs typeface="+mn-lt"/>
              </a:rPr>
              <a:t>ukupna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doza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tijekom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mnogih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godina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rada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premašila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sve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norme</a:t>
            </a:r>
            <a:endParaRPr lang="en-US" sz="2400" dirty="0">
              <a:latin typeface="Times"/>
              <a:ea typeface="+mn-lt"/>
              <a:cs typeface="+mn-lt"/>
            </a:endParaRPr>
          </a:p>
          <a:p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r>
              <a:rPr lang="hr-HR" sz="2400" dirty="0" smtClean="0">
                <a:latin typeface="Times"/>
                <a:ea typeface="+mn-lt"/>
                <a:cs typeface="+mn-lt"/>
              </a:rPr>
              <a:t>k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ao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njezina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majka</a:t>
            </a:r>
            <a:r>
              <a:rPr lang="en-US" sz="2400" dirty="0">
                <a:latin typeface="Times"/>
                <a:ea typeface="+mn-lt"/>
                <a:cs typeface="+mn-lt"/>
              </a:rPr>
              <a:t>, </a:t>
            </a:r>
            <a:r>
              <a:rPr lang="en-US" sz="2400" dirty="0" err="1">
                <a:latin typeface="Times"/>
                <a:ea typeface="+mn-lt"/>
                <a:cs typeface="+mn-lt"/>
              </a:rPr>
              <a:t>žena</a:t>
            </a:r>
            <a:r>
              <a:rPr lang="en-US" sz="2400" dirty="0">
                <a:latin typeface="Times"/>
                <a:ea typeface="+mn-lt"/>
                <a:cs typeface="+mn-lt"/>
              </a:rPr>
              <a:t> se </a:t>
            </a:r>
            <a:r>
              <a:rPr lang="en-US" sz="2400" dirty="0" err="1">
                <a:latin typeface="Times"/>
                <a:ea typeface="+mn-lt"/>
                <a:cs typeface="+mn-lt"/>
              </a:rPr>
              <a:t>razboljela</a:t>
            </a:r>
            <a:r>
              <a:rPr lang="en-US" sz="2400" dirty="0">
                <a:latin typeface="Times"/>
                <a:ea typeface="+mn-lt"/>
                <a:cs typeface="+mn-lt"/>
              </a:rPr>
              <a:t> od </a:t>
            </a:r>
            <a:r>
              <a:rPr lang="en-US" sz="2400" dirty="0" err="1">
                <a:latin typeface="Times"/>
                <a:ea typeface="+mn-lt"/>
                <a:cs typeface="+mn-lt"/>
              </a:rPr>
              <a:t>raka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krvi</a:t>
            </a:r>
            <a:endParaRPr lang="en-US" sz="2400" dirty="0">
              <a:latin typeface="Times"/>
              <a:ea typeface="+mn-lt"/>
              <a:cs typeface="+mn-lt"/>
            </a:endParaRPr>
          </a:p>
          <a:p>
            <a:r>
              <a:rPr lang="en-US" sz="2400" dirty="0" smtClean="0">
                <a:latin typeface="Times"/>
                <a:ea typeface="+mn-lt"/>
                <a:cs typeface="+mn-lt"/>
              </a:rPr>
              <a:t>17</a:t>
            </a:r>
            <a:r>
              <a:rPr lang="en-US" sz="2400" dirty="0">
                <a:latin typeface="Times"/>
                <a:ea typeface="+mn-lt"/>
                <a:cs typeface="+mn-lt"/>
              </a:rPr>
              <a:t>. </a:t>
            </a:r>
            <a:r>
              <a:rPr lang="en-US" sz="2400" dirty="0" err="1">
                <a:latin typeface="Times"/>
                <a:ea typeface="+mn-lt"/>
                <a:cs typeface="+mn-lt"/>
              </a:rPr>
              <a:t>ožujka</a:t>
            </a:r>
            <a:r>
              <a:rPr lang="en-US" sz="2400" dirty="0">
                <a:latin typeface="Times"/>
                <a:ea typeface="+mn-lt"/>
                <a:cs typeface="+mn-lt"/>
              </a:rPr>
              <a:t> 1956. </a:t>
            </a:r>
            <a:r>
              <a:rPr lang="en-US" sz="2400" dirty="0" err="1">
                <a:latin typeface="Times"/>
                <a:ea typeface="+mn-lt"/>
                <a:cs typeface="+mn-lt"/>
              </a:rPr>
              <a:t>umrla</a:t>
            </a:r>
            <a:r>
              <a:rPr lang="en-US" sz="2400" dirty="0">
                <a:latin typeface="Times"/>
                <a:ea typeface="+mn-lt"/>
                <a:cs typeface="+mn-lt"/>
              </a:rPr>
              <a:t> je od </a:t>
            </a:r>
            <a:r>
              <a:rPr lang="en-US" sz="2400" dirty="0" err="1">
                <a:latin typeface="Times"/>
                <a:ea typeface="+mn-lt"/>
                <a:cs typeface="+mn-lt"/>
              </a:rPr>
              <a:t>ove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bolesti</a:t>
            </a:r>
            <a:endParaRPr lang="en-US" sz="2400" dirty="0" err="1">
              <a:latin typeface="Times"/>
              <a:ea typeface="+mn-lt"/>
              <a:cs typeface="Times"/>
            </a:endParaRPr>
          </a:p>
          <a:p>
            <a:r>
              <a:rPr lang="en-US" sz="2400" dirty="0">
                <a:latin typeface="Times"/>
                <a:ea typeface="+mn-lt"/>
                <a:cs typeface="+mn-lt"/>
              </a:rPr>
              <a:t> 21. </a:t>
            </a:r>
            <a:r>
              <a:rPr lang="en-US" sz="2400" dirty="0" err="1">
                <a:latin typeface="Times"/>
                <a:ea typeface="+mn-lt"/>
                <a:cs typeface="+mn-lt"/>
              </a:rPr>
              <a:t>ožujka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pokopana</a:t>
            </a:r>
            <a:r>
              <a:rPr lang="en-US" sz="2400" dirty="0">
                <a:latin typeface="Times"/>
                <a:ea typeface="+mn-lt"/>
                <a:cs typeface="+mn-lt"/>
              </a:rPr>
              <a:t> je u </a:t>
            </a:r>
            <a:r>
              <a:rPr lang="en-US" sz="2400" dirty="0" err="1">
                <a:latin typeface="Times"/>
                <a:ea typeface="+mn-lt"/>
                <a:cs typeface="+mn-lt"/>
              </a:rPr>
              <a:t>predgrađu</a:t>
            </a:r>
            <a:r>
              <a:rPr lang="en-US" sz="2400" dirty="0">
                <a:latin typeface="Times"/>
                <a:ea typeface="+mn-lt"/>
                <a:cs typeface="+mn-lt"/>
              </a:rPr>
              <a:t> Pariza</a:t>
            </a:r>
            <a:endParaRPr lang="en-US" sz="24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599124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BAF03F-0540-4030-8EEF-F76FA7982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volini"/>
                <a:cs typeface="Cavolini"/>
              </a:rPr>
              <a:t>Izvori</a:t>
            </a:r>
            <a:r>
              <a:rPr lang="en-US" dirty="0">
                <a:latin typeface="Cavolini"/>
                <a:cs typeface="Cavolini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5130C17-6FE7-4F72-A8F9-F588539C8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"/>
                <a:ea typeface="+mn-lt"/>
                <a:cs typeface="+mn-lt"/>
                <a:hlinkClick r:id="rId2"/>
              </a:rPr>
              <a:t>https://hr.wikipedia.org/wiki/Ir%C3%A8ne_Joliot-Curie</a:t>
            </a:r>
            <a:endParaRPr lang="en-US" sz="2400" dirty="0">
              <a:latin typeface="Times"/>
              <a:ea typeface="+mn-lt"/>
              <a:cs typeface="+mn-lt"/>
            </a:endParaRPr>
          </a:p>
          <a:p>
            <a:r>
              <a:rPr lang="en-US" sz="2400" dirty="0">
                <a:latin typeface="Times"/>
                <a:ea typeface="+mn-lt"/>
                <a:cs typeface="+mn-lt"/>
                <a:hlinkClick r:id="rId3"/>
              </a:rPr>
              <a:t>https://en.wikipedia.org/wiki/Ir%C3%A8ne_Joliot-Curie</a:t>
            </a:r>
            <a:endParaRPr lang="en-US" sz="2400" dirty="0">
              <a:latin typeface="Times"/>
              <a:ea typeface="+mn-lt"/>
              <a:cs typeface="+mn-lt"/>
            </a:endParaRPr>
          </a:p>
          <a:p>
            <a:r>
              <a:rPr lang="en-US" sz="2400" dirty="0">
                <a:latin typeface="Times"/>
                <a:ea typeface="+mn-lt"/>
                <a:cs typeface="+mn-lt"/>
                <a:hlinkClick r:id="rId4"/>
              </a:rPr>
              <a:t>https://www.nobelprize.org/prizes/chemistry/1935/joliot-curie/biographical/</a:t>
            </a:r>
            <a:endParaRPr lang="en-US" sz="2400" dirty="0">
              <a:latin typeface="Times"/>
              <a:ea typeface="+mn-lt"/>
              <a:cs typeface="+mn-lt"/>
            </a:endParaRPr>
          </a:p>
          <a:p>
            <a:r>
              <a:rPr lang="en-US" sz="2400" dirty="0">
                <a:latin typeface="Times"/>
                <a:ea typeface="+mn-lt"/>
                <a:cs typeface="+mn-lt"/>
                <a:hlinkClick r:id="rId5"/>
              </a:rPr>
              <a:t>https://www.atomicarchive.com/resources/biographies/irene-curie.html</a:t>
            </a:r>
            <a:endParaRPr lang="en-US" sz="2400" dirty="0">
              <a:latin typeface="Times"/>
              <a:ea typeface="+mn-lt"/>
              <a:cs typeface="+mn-lt"/>
            </a:endParaRPr>
          </a:p>
          <a:p>
            <a:r>
              <a:rPr lang="en-US" sz="2400" dirty="0">
                <a:latin typeface="Times"/>
                <a:ea typeface="+mn-lt"/>
                <a:cs typeface="+mn-lt"/>
                <a:hlinkClick r:id="rId6"/>
              </a:rPr>
              <a:t>https://www.britannica.com/biography/Irene-Joliot-Curie</a:t>
            </a:r>
            <a:endParaRPr lang="en-US" sz="2400" dirty="0">
              <a:latin typeface="Times"/>
              <a:ea typeface="+mn-lt"/>
              <a:cs typeface="+mn-lt"/>
            </a:endParaRPr>
          </a:p>
          <a:p>
            <a:r>
              <a:rPr lang="en-US" sz="2400" dirty="0">
                <a:latin typeface="Times"/>
                <a:ea typeface="+mn-lt"/>
                <a:cs typeface="+mn-lt"/>
                <a:hlinkClick r:id="rId7"/>
              </a:rPr>
              <a:t>http://www.atomicheritage.org/profile/irene-joliot-curie</a:t>
            </a:r>
          </a:p>
          <a:p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6504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FA52F9-CBA2-48BC-AAF2-93B851254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volini"/>
                <a:cs typeface="Calibri Light"/>
              </a:rPr>
              <a:t>Nešto</a:t>
            </a:r>
            <a:r>
              <a:rPr lang="en-US" dirty="0">
                <a:latin typeface="Cavolini"/>
                <a:cs typeface="Calibri Light"/>
              </a:rPr>
              <a:t> </a:t>
            </a:r>
            <a:r>
              <a:rPr lang="en-US" dirty="0" err="1">
                <a:latin typeface="Cavolini"/>
                <a:cs typeface="Calibri Light"/>
              </a:rPr>
              <a:t>više</a:t>
            </a:r>
            <a:r>
              <a:rPr lang="en-US" dirty="0">
                <a:latin typeface="Cavolini"/>
                <a:cs typeface="Calibri Light"/>
              </a:rPr>
              <a:t> o </a:t>
            </a:r>
            <a:r>
              <a:rPr lang="en-US" dirty="0">
                <a:latin typeface="Cavolini"/>
                <a:ea typeface="+mj-lt"/>
                <a:cs typeface="+mj-lt"/>
              </a:rPr>
              <a:t>Irène:</a:t>
            </a:r>
            <a:endParaRPr lang="en-US" dirty="0">
              <a:latin typeface="Cavolin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B7B62E-CF30-4C4B-A8CC-C802BB4F0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408" y="1710607"/>
            <a:ext cx="10803146" cy="491205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,Sans-Serif" panose="020B0604020202020204" pitchFamily="34" charset="0"/>
              <a:buChar char="§"/>
            </a:pPr>
            <a:endParaRPr lang="en-US" sz="2400" dirty="0">
              <a:latin typeface="Times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,Sans-Serif" panose="020B0604020202020204" pitchFamily="34" charset="0"/>
              <a:buChar char="§"/>
            </a:pPr>
            <a:r>
              <a:rPr lang="hr-HR" sz="2400" dirty="0" err="1">
                <a:latin typeface="Times"/>
                <a:ea typeface="+mn-lt"/>
                <a:cs typeface="+mn-lt"/>
              </a:rPr>
              <a:t>r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odila</a:t>
            </a:r>
            <a:r>
              <a:rPr lang="en-US" sz="2400" dirty="0">
                <a:latin typeface="Times"/>
                <a:ea typeface="+mn-lt"/>
                <a:cs typeface="+mn-lt"/>
              </a:rPr>
              <a:t> se 12. </a:t>
            </a:r>
            <a:r>
              <a:rPr lang="hr-HR" sz="2400" dirty="0" err="1">
                <a:latin typeface="Times"/>
                <a:ea typeface="+mn-lt"/>
                <a:cs typeface="+mn-lt"/>
              </a:rPr>
              <a:t>r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ujna</a:t>
            </a:r>
            <a:r>
              <a:rPr lang="en-US" sz="2400" dirty="0">
                <a:latin typeface="Times"/>
                <a:ea typeface="+mn-lt"/>
                <a:cs typeface="+mn-lt"/>
              </a:rPr>
              <a:t> 1897. </a:t>
            </a:r>
            <a:r>
              <a:rPr lang="en-US" sz="2400" dirty="0" err="1">
                <a:latin typeface="Times"/>
                <a:ea typeface="+mn-lt"/>
                <a:cs typeface="+mn-lt"/>
              </a:rPr>
              <a:t>godine</a:t>
            </a:r>
            <a:r>
              <a:rPr lang="en-US" sz="2400" dirty="0">
                <a:latin typeface="Times"/>
                <a:ea typeface="+mn-lt"/>
                <a:cs typeface="+mn-lt"/>
              </a:rPr>
              <a:t> u </a:t>
            </a:r>
            <a:r>
              <a:rPr lang="en-US" sz="2400" dirty="0" err="1">
                <a:latin typeface="Times"/>
                <a:ea typeface="+mn-lt"/>
                <a:cs typeface="+mn-lt"/>
              </a:rPr>
              <a:t>Parizu</a:t>
            </a:r>
            <a:r>
              <a:rPr lang="en-US" sz="2400" dirty="0">
                <a:latin typeface="Times"/>
                <a:ea typeface="+mn-lt"/>
                <a:cs typeface="+mn-lt"/>
              </a:rPr>
              <a:t>, </a:t>
            </a:r>
            <a:r>
              <a:rPr lang="en-US" sz="2400" dirty="0" err="1">
                <a:latin typeface="Times"/>
                <a:ea typeface="+mn-lt"/>
                <a:cs typeface="+mn-lt"/>
              </a:rPr>
              <a:t>Francuskoj</a:t>
            </a:r>
            <a:endParaRPr lang="en-US" sz="2400" dirty="0">
              <a:latin typeface="Times"/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,Sans-Serif" panose="020B0604020202020204" pitchFamily="34" charset="0"/>
              <a:buChar char="§"/>
            </a:pPr>
            <a:r>
              <a:rPr lang="hr-HR" sz="2400" dirty="0">
                <a:latin typeface="Times"/>
                <a:ea typeface="+mn-lt"/>
                <a:cs typeface="+mn-lt"/>
              </a:rPr>
              <a:t>b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ila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>
                <a:latin typeface="Times"/>
                <a:ea typeface="+mn-lt"/>
                <a:cs typeface="+mn-lt"/>
              </a:rPr>
              <a:t>je </a:t>
            </a:r>
            <a:r>
              <a:rPr lang="en-US" sz="2400" dirty="0" err="1">
                <a:latin typeface="Times"/>
                <a:ea typeface="+mn-lt"/>
                <a:cs typeface="+mn-lt"/>
              </a:rPr>
              <a:t>francuska</a:t>
            </a:r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r>
              <a:rPr lang="en-US" sz="2400" dirty="0" err="1">
                <a:latin typeface="Times"/>
                <a:ea typeface="+mn-lt"/>
                <a:cs typeface="+mn-lt"/>
              </a:rPr>
              <a:t>kemičarka</a:t>
            </a:r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r>
              <a:rPr lang="en-US" sz="2400" dirty="0" err="1">
                <a:latin typeface="Times"/>
                <a:ea typeface="+mn-lt"/>
                <a:cs typeface="+mn-lt"/>
              </a:rPr>
              <a:t>i</a:t>
            </a:r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r>
              <a:rPr lang="en-US" sz="2400" dirty="0" err="1">
                <a:latin typeface="Times"/>
                <a:ea typeface="+mn-lt"/>
                <a:cs typeface="+mn-lt"/>
              </a:rPr>
              <a:t>fizičarka</a:t>
            </a:r>
            <a:endParaRPr lang="en-US" sz="2400" dirty="0">
              <a:latin typeface="Times"/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,Sans-Serif" panose="020B0604020202020204" pitchFamily="34" charset="0"/>
              <a:buChar char="§"/>
            </a:pPr>
            <a:r>
              <a:rPr lang="en-US" sz="2400" dirty="0">
                <a:latin typeface="Times"/>
                <a:ea typeface="+mn-lt"/>
                <a:cs typeface="+mn-lt"/>
              </a:rPr>
              <a:t>Marie </a:t>
            </a:r>
            <a:r>
              <a:rPr lang="en-US" sz="2400" dirty="0" err="1">
                <a:latin typeface="Times"/>
                <a:ea typeface="+mn-lt"/>
                <a:cs typeface="+mn-lt"/>
              </a:rPr>
              <a:t>i</a:t>
            </a:r>
            <a:r>
              <a:rPr lang="en-US" sz="2400" dirty="0">
                <a:latin typeface="Times"/>
                <a:ea typeface="+mn-lt"/>
                <a:cs typeface="+mn-lt"/>
              </a:rPr>
              <a:t> Pierre Curie – </a:t>
            </a:r>
            <a:r>
              <a:rPr lang="en-US" sz="2400" dirty="0" err="1">
                <a:latin typeface="Times"/>
                <a:ea typeface="+mn-lt"/>
                <a:cs typeface="+mn-lt"/>
              </a:rPr>
              <a:t>roditelji</a:t>
            </a:r>
            <a:endParaRPr lang="en-US" sz="2400" dirty="0">
              <a:latin typeface="Times"/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,Sans-Serif" panose="020B0604020202020204" pitchFamily="34" charset="0"/>
              <a:buChar char="§"/>
            </a:pPr>
            <a:r>
              <a:rPr lang="en-US" sz="2400" dirty="0">
                <a:latin typeface="Times"/>
                <a:ea typeface="+mn-lt"/>
                <a:cs typeface="+mn-lt"/>
              </a:rPr>
              <a:t>Frédéric Joliot-Curie – </a:t>
            </a:r>
            <a:r>
              <a:rPr lang="en-US" sz="2400" dirty="0" err="1">
                <a:latin typeface="Times"/>
                <a:ea typeface="+mn-lt"/>
                <a:cs typeface="+mn-lt"/>
              </a:rPr>
              <a:t>suprug</a:t>
            </a:r>
            <a:endParaRPr lang="en-US" sz="2400" dirty="0">
              <a:latin typeface="Times"/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,Sans-Serif" panose="020B0604020202020204" pitchFamily="34" charset="0"/>
              <a:buChar char="§"/>
            </a:pPr>
            <a:r>
              <a:rPr lang="hr-HR" sz="2400" dirty="0" err="1">
                <a:latin typeface="Times"/>
                <a:cs typeface="Times New Roman"/>
              </a:rPr>
              <a:t>s</a:t>
            </a:r>
            <a:r>
              <a:rPr lang="en-US" sz="2400" dirty="0" err="1" smtClean="0">
                <a:latin typeface="Times"/>
                <a:cs typeface="Times New Roman"/>
              </a:rPr>
              <a:t>tudirala</a:t>
            </a:r>
            <a:r>
              <a:rPr lang="en-US" sz="2400" dirty="0">
                <a:latin typeface="Times"/>
                <a:cs typeface="Times New Roman"/>
              </a:rPr>
              <a:t> je </a:t>
            </a:r>
            <a:r>
              <a:rPr lang="en-US" sz="2400" dirty="0" err="1">
                <a:latin typeface="Times"/>
                <a:cs typeface="Times New Roman"/>
              </a:rPr>
              <a:t>na</a:t>
            </a:r>
            <a:r>
              <a:rPr lang="en-US" sz="2400" dirty="0">
                <a:latin typeface="Times"/>
                <a:cs typeface="Times New Roman"/>
              </a:rPr>
              <a:t> </a:t>
            </a:r>
            <a:r>
              <a:rPr lang="en-US" sz="2400" dirty="0" err="1">
                <a:latin typeface="Times"/>
                <a:cs typeface="Times New Roman"/>
              </a:rPr>
              <a:t>Prirodoslovnom</a:t>
            </a:r>
            <a:r>
              <a:rPr lang="en-US" sz="2400" dirty="0">
                <a:latin typeface="Times"/>
                <a:cs typeface="Times New Roman"/>
              </a:rPr>
              <a:t> </a:t>
            </a:r>
            <a:r>
              <a:rPr lang="en-US" sz="2400" dirty="0" err="1">
                <a:latin typeface="Times"/>
                <a:cs typeface="Times New Roman"/>
              </a:rPr>
              <a:t>fakultetu</a:t>
            </a:r>
            <a:r>
              <a:rPr lang="en-US" sz="2400" dirty="0">
                <a:latin typeface="Times"/>
                <a:cs typeface="Times New Roman"/>
              </a:rPr>
              <a:t> u </a:t>
            </a:r>
            <a:r>
              <a:rPr lang="en-US" sz="2400" dirty="0" err="1">
                <a:latin typeface="Times"/>
                <a:cs typeface="Times New Roman"/>
              </a:rPr>
              <a:t>Sorbonni</a:t>
            </a:r>
            <a:r>
              <a:rPr lang="en-US" sz="2400" dirty="0">
                <a:latin typeface="Times"/>
                <a:cs typeface="Times New Roman"/>
              </a:rPr>
              <a:t>, </a:t>
            </a:r>
            <a:r>
              <a:rPr lang="en-US" sz="2400" dirty="0" err="1">
                <a:latin typeface="Times"/>
                <a:cs typeface="Times New Roman"/>
              </a:rPr>
              <a:t>ali</a:t>
            </a:r>
            <a:r>
              <a:rPr lang="en-US" sz="2400" dirty="0">
                <a:latin typeface="Times"/>
                <a:cs typeface="Times New Roman"/>
              </a:rPr>
              <a:t> je </a:t>
            </a:r>
            <a:r>
              <a:rPr lang="en-US" sz="2400" dirty="0" err="1">
                <a:latin typeface="Times"/>
                <a:cs typeface="Times New Roman"/>
              </a:rPr>
              <a:t>njeno</a:t>
            </a:r>
            <a:r>
              <a:rPr lang="en-US" sz="2400" dirty="0">
                <a:latin typeface="Times"/>
                <a:cs typeface="Times New Roman"/>
              </a:rPr>
              <a:t> </a:t>
            </a:r>
            <a:r>
              <a:rPr lang="en-US" sz="2400" dirty="0" err="1">
                <a:latin typeface="Times"/>
                <a:cs typeface="Times New Roman"/>
              </a:rPr>
              <a:t>obrazovanje</a:t>
            </a:r>
            <a:r>
              <a:rPr lang="en-US" sz="2400" dirty="0">
                <a:latin typeface="Times"/>
                <a:cs typeface="Times New Roman"/>
              </a:rPr>
              <a:t> </a:t>
            </a:r>
            <a:r>
              <a:rPr lang="en-US" sz="2400" dirty="0" err="1">
                <a:latin typeface="Times"/>
                <a:cs typeface="Times New Roman"/>
              </a:rPr>
              <a:t>bilo</a:t>
            </a:r>
            <a:r>
              <a:rPr lang="en-US" sz="2400" dirty="0">
                <a:latin typeface="Times"/>
                <a:cs typeface="Times New Roman"/>
              </a:rPr>
              <a:t> </a:t>
            </a:r>
            <a:r>
              <a:rPr lang="hr-HR" sz="2400" dirty="0" smtClean="0">
                <a:latin typeface="Times"/>
                <a:cs typeface="Times New Roman"/>
              </a:rPr>
              <a:t>  </a:t>
            </a:r>
            <a:r>
              <a:rPr lang="en-US" sz="2400" dirty="0" err="1" smtClean="0">
                <a:latin typeface="Times"/>
                <a:cs typeface="Times New Roman"/>
              </a:rPr>
              <a:t>prekinuto</a:t>
            </a:r>
            <a:r>
              <a:rPr lang="en-US" sz="2400" dirty="0">
                <a:latin typeface="Times"/>
                <a:cs typeface="Times New Roman"/>
              </a:rPr>
              <a:t> </a:t>
            </a:r>
            <a:r>
              <a:rPr lang="en-US" sz="2400" dirty="0" err="1">
                <a:latin typeface="Times"/>
                <a:cs typeface="Times New Roman"/>
              </a:rPr>
              <a:t>Prvim</a:t>
            </a:r>
            <a:r>
              <a:rPr lang="en-US" sz="2400" dirty="0">
                <a:latin typeface="Times"/>
                <a:cs typeface="Times New Roman"/>
              </a:rPr>
              <a:t> </a:t>
            </a:r>
            <a:r>
              <a:rPr lang="en-US" sz="2400" dirty="0" err="1">
                <a:latin typeface="Times"/>
                <a:cs typeface="Times New Roman"/>
              </a:rPr>
              <a:t>svjetskim</a:t>
            </a:r>
            <a:r>
              <a:rPr lang="en-US" sz="2400" dirty="0">
                <a:latin typeface="Times"/>
                <a:cs typeface="Times New Roman"/>
              </a:rPr>
              <a:t> </a:t>
            </a:r>
            <a:r>
              <a:rPr lang="en-US" sz="2400" dirty="0" err="1" smtClean="0">
                <a:latin typeface="Times"/>
                <a:cs typeface="Times New Roman"/>
              </a:rPr>
              <a:t>ratom</a:t>
            </a:r>
            <a:r>
              <a:rPr lang="en-US" sz="2400" dirty="0">
                <a:latin typeface="Times"/>
                <a:cs typeface="Times New Roman"/>
              </a:rPr>
              <a:t> </a:t>
            </a:r>
            <a:r>
              <a:rPr lang="en-US" sz="2400" dirty="0" err="1">
                <a:latin typeface="Times"/>
                <a:cs typeface="Times New Roman"/>
              </a:rPr>
              <a:t>tijekom</a:t>
            </a:r>
            <a:r>
              <a:rPr lang="en-US" sz="2400" dirty="0">
                <a:latin typeface="Times"/>
                <a:cs typeface="Times New Roman"/>
              </a:rPr>
              <a:t> </a:t>
            </a:r>
            <a:r>
              <a:rPr lang="en-US" sz="2400" dirty="0" err="1">
                <a:latin typeface="Times"/>
                <a:cs typeface="Times New Roman"/>
              </a:rPr>
              <a:t>kojeg</a:t>
            </a:r>
            <a:r>
              <a:rPr lang="en-US" sz="2400" dirty="0">
                <a:latin typeface="Times"/>
                <a:cs typeface="Times New Roman"/>
              </a:rPr>
              <a:t> je </a:t>
            </a:r>
            <a:r>
              <a:rPr lang="en-US" sz="2400" dirty="0" err="1">
                <a:latin typeface="Times"/>
                <a:cs typeface="Times New Roman"/>
              </a:rPr>
              <a:t>radila</a:t>
            </a:r>
            <a:r>
              <a:rPr lang="en-US" sz="2400" dirty="0">
                <a:latin typeface="Times"/>
                <a:cs typeface="Times New Roman"/>
              </a:rPr>
              <a:t> </a:t>
            </a:r>
            <a:r>
              <a:rPr lang="en-US" sz="2400" dirty="0" err="1">
                <a:latin typeface="Times"/>
                <a:cs typeface="Times New Roman"/>
              </a:rPr>
              <a:t>kao</a:t>
            </a:r>
            <a:r>
              <a:rPr lang="en-US" sz="2400" dirty="0">
                <a:latin typeface="Times"/>
                <a:cs typeface="Times New Roman"/>
              </a:rPr>
              <a:t> </a:t>
            </a:r>
            <a:r>
              <a:rPr lang="en-US" sz="2400" dirty="0" err="1">
                <a:latin typeface="Times"/>
                <a:cs typeface="Times New Roman"/>
              </a:rPr>
              <a:t>sestra</a:t>
            </a:r>
            <a:r>
              <a:rPr lang="en-US" sz="2400" dirty="0">
                <a:latin typeface="Times"/>
                <a:cs typeface="Times New Roman"/>
              </a:rPr>
              <a:t> </a:t>
            </a:r>
            <a:r>
              <a:rPr lang="en-US" sz="2400" dirty="0" err="1" smtClean="0">
                <a:latin typeface="Times"/>
                <a:cs typeface="Times New Roman"/>
              </a:rPr>
              <a:t>radiolog</a:t>
            </a:r>
            <a:endParaRPr lang="en-US" sz="2400" dirty="0">
              <a:latin typeface="Times"/>
              <a:cs typeface="Times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,Sans-Serif" panose="020B0604020202020204" pitchFamily="34" charset="0"/>
              <a:buChar char="§"/>
            </a:pPr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r>
              <a:rPr lang="hr-HR" sz="2400" dirty="0" err="1">
                <a:latin typeface="Times"/>
                <a:ea typeface="+mn-lt"/>
                <a:cs typeface="+mn-lt"/>
              </a:rPr>
              <a:t>p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ostala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>
                <a:latin typeface="Times"/>
                <a:ea typeface="+mn-lt"/>
                <a:cs typeface="+mn-lt"/>
              </a:rPr>
              <a:t>je </a:t>
            </a:r>
            <a:r>
              <a:rPr lang="en-US" sz="2400" dirty="0" err="1">
                <a:latin typeface="Times"/>
                <a:ea typeface="+mn-lt"/>
                <a:cs typeface="+mn-lt"/>
              </a:rPr>
              <a:t>profesorica</a:t>
            </a:r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r>
              <a:rPr lang="en-US" sz="2400" dirty="0" err="1">
                <a:latin typeface="Times"/>
                <a:ea typeface="+mn-lt"/>
                <a:cs typeface="+mn-lt"/>
              </a:rPr>
              <a:t>na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prirodoslovnom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fakultetu</a:t>
            </a:r>
            <a:r>
              <a:rPr lang="en-US" sz="2400" dirty="0">
                <a:latin typeface="Times"/>
                <a:ea typeface="+mn-lt"/>
                <a:cs typeface="+mn-lt"/>
              </a:rPr>
              <a:t> u </a:t>
            </a:r>
            <a:r>
              <a:rPr lang="en-US" sz="2400" dirty="0" err="1">
                <a:latin typeface="Times"/>
                <a:ea typeface="+mn-lt"/>
                <a:cs typeface="+mn-lt"/>
              </a:rPr>
              <a:t>Parizu</a:t>
            </a:r>
            <a:r>
              <a:rPr lang="en-US" sz="2400" dirty="0">
                <a:latin typeface="Times"/>
                <a:ea typeface="+mn-lt"/>
                <a:cs typeface="+mn-lt"/>
              </a:rPr>
              <a:t> 1937., a 1946. </a:t>
            </a:r>
            <a:r>
              <a:rPr lang="en-US" sz="2400" dirty="0" err="1">
                <a:latin typeface="Times"/>
                <a:ea typeface="+mn-lt"/>
                <a:cs typeface="+mn-lt"/>
              </a:rPr>
              <a:t>godine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ravnateljica</a:t>
            </a:r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r>
              <a:rPr lang="en-US" sz="2400" dirty="0" err="1">
                <a:latin typeface="Times"/>
                <a:ea typeface="+mn-lt"/>
                <a:cs typeface="+mn-lt"/>
              </a:rPr>
              <a:t>Insituta</a:t>
            </a:r>
            <a:r>
              <a:rPr lang="en-US" sz="2400" dirty="0">
                <a:latin typeface="Times"/>
                <a:ea typeface="+mn-lt"/>
                <a:cs typeface="+mn-lt"/>
              </a:rPr>
              <a:t> za </a:t>
            </a:r>
            <a:r>
              <a:rPr lang="en-US" sz="2400" dirty="0" err="1">
                <a:latin typeface="Times"/>
                <a:ea typeface="+mn-lt"/>
                <a:cs typeface="+mn-lt"/>
              </a:rPr>
              <a:t>radij</a:t>
            </a:r>
            <a:r>
              <a:rPr lang="en-US" sz="2400" dirty="0">
                <a:latin typeface="Times"/>
                <a:ea typeface="+mn-lt"/>
                <a:cs typeface="+mn-lt"/>
              </a:rPr>
              <a:t>.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,Sans-Serif" panose="020B0604020202020204" pitchFamily="34" charset="0"/>
              <a:buChar char="§"/>
            </a:pPr>
            <a:r>
              <a:rPr lang="hr-HR" sz="2400" dirty="0" err="1">
                <a:latin typeface="Times"/>
                <a:cs typeface="Calibri"/>
              </a:rPr>
              <a:t>u</a:t>
            </a:r>
            <a:r>
              <a:rPr lang="en-US" sz="2400" dirty="0" err="1" smtClean="0">
                <a:latin typeface="Times"/>
                <a:cs typeface="Calibri"/>
              </a:rPr>
              <a:t>mrla</a:t>
            </a:r>
            <a:r>
              <a:rPr lang="en-US" sz="2400" dirty="0" smtClean="0">
                <a:latin typeface="Times"/>
                <a:cs typeface="Calibri"/>
              </a:rPr>
              <a:t> </a:t>
            </a:r>
            <a:r>
              <a:rPr lang="en-US" sz="2400" dirty="0">
                <a:latin typeface="Times"/>
                <a:cs typeface="Calibri"/>
              </a:rPr>
              <a:t>je 17. </a:t>
            </a:r>
            <a:r>
              <a:rPr lang="en-US" sz="2400" dirty="0" err="1">
                <a:latin typeface="Times"/>
                <a:cs typeface="Calibri"/>
              </a:rPr>
              <a:t>ožujka</a:t>
            </a:r>
            <a:r>
              <a:rPr lang="en-US" sz="2400" dirty="0">
                <a:latin typeface="Times"/>
                <a:cs typeface="Calibri"/>
              </a:rPr>
              <a:t> 1956. </a:t>
            </a:r>
            <a:r>
              <a:rPr lang="en-US" sz="2400" dirty="0" err="1">
                <a:latin typeface="Times"/>
                <a:cs typeface="Calibri"/>
              </a:rPr>
              <a:t>godine</a:t>
            </a:r>
            <a:r>
              <a:rPr lang="en-US" sz="2400" dirty="0">
                <a:latin typeface="Times"/>
                <a:cs typeface="Calibri"/>
              </a:rPr>
              <a:t> u </a:t>
            </a:r>
            <a:r>
              <a:rPr lang="en-US" sz="2400" dirty="0" err="1">
                <a:latin typeface="Times"/>
                <a:cs typeface="Calibri"/>
              </a:rPr>
              <a:t>Parizu</a:t>
            </a:r>
            <a:r>
              <a:rPr lang="en-US" sz="2400" dirty="0">
                <a:latin typeface="Times"/>
                <a:cs typeface="Calibri"/>
              </a:rPr>
              <a:t>, </a:t>
            </a:r>
            <a:r>
              <a:rPr lang="en-US" sz="2400" dirty="0" err="1">
                <a:latin typeface="Times"/>
                <a:cs typeface="Calibri"/>
              </a:rPr>
              <a:t>Francuskoj</a:t>
            </a:r>
            <a:endParaRPr lang="en-US" sz="2400" dirty="0">
              <a:latin typeface="Time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5987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="" xmlns:a16="http://schemas.microsoft.com/office/drawing/2014/main" id="{6FB2980D-82FD-49AD-9D87-DCDF23242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538" y="364107"/>
            <a:ext cx="3903452" cy="5525937"/>
          </a:xfrm>
          <a:prstGeom prst="rect">
            <a:avLst/>
          </a:prstGeom>
        </p:spPr>
      </p:pic>
      <p:pic>
        <p:nvPicPr>
          <p:cNvPr id="3" name="Picture 3">
            <a:extLst>
              <a:ext uri="{FF2B5EF4-FFF2-40B4-BE49-F238E27FC236}">
                <a16:creationId xmlns="" xmlns:a16="http://schemas.microsoft.com/office/drawing/2014/main" id="{21F3B41A-EF68-4677-8AD7-99AADC8A39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7231" y="118728"/>
            <a:ext cx="4123426" cy="577227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FC0088C-2C10-4D15-8831-65FB532A5A06}"/>
              </a:ext>
            </a:extLst>
          </p:cNvPr>
          <p:cNvSpPr txBox="1"/>
          <p:nvPr/>
        </p:nvSpPr>
        <p:spPr>
          <a:xfrm>
            <a:off x="1777042" y="5831456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ea typeface="+mn-lt"/>
                <a:cs typeface="+mn-lt"/>
              </a:rPr>
              <a:t>Irène Joliot-Curie</a:t>
            </a:r>
            <a:endParaRPr lang="en-US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8CD1DFC-7BFE-4ED0-8972-22C8C88FC265}"/>
              </a:ext>
            </a:extLst>
          </p:cNvPr>
          <p:cNvSpPr txBox="1"/>
          <p:nvPr/>
        </p:nvSpPr>
        <p:spPr>
          <a:xfrm>
            <a:off x="7182929" y="5831456"/>
            <a:ext cx="323203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ea typeface="+mn-lt"/>
                <a:cs typeface="+mn-lt"/>
              </a:rPr>
              <a:t>Frédéric Joliot-Curie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43927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B0ADD0-C396-4260-BD6C-9C614F82C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Obrazovanje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C4702BA-B3D9-4315-9732-315CED576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335" y="2222287"/>
            <a:ext cx="10583328" cy="4326624"/>
          </a:xfrm>
        </p:spPr>
        <p:txBody>
          <a:bodyPr>
            <a:normAutofit lnSpcReduction="10000"/>
          </a:bodyPr>
          <a:lstStyle/>
          <a:p>
            <a:r>
              <a:rPr lang="hr-HR" sz="2400" dirty="0" err="1">
                <a:latin typeface="Times"/>
                <a:ea typeface="+mn-lt"/>
                <a:cs typeface="+mn-lt"/>
              </a:rPr>
              <a:t>o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brazovanje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djevojčice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nije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bila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sasvim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normalno</a:t>
            </a:r>
            <a:endParaRPr lang="en-US" sz="2400" dirty="0">
              <a:latin typeface="Times"/>
              <a:ea typeface="+mn-lt"/>
              <a:cs typeface="+mn-lt"/>
            </a:endParaRPr>
          </a:p>
          <a:p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r>
              <a:rPr lang="hr-HR" sz="2400" dirty="0" smtClean="0">
                <a:latin typeface="Times"/>
                <a:ea typeface="+mn-lt"/>
                <a:cs typeface="+mn-lt"/>
              </a:rPr>
              <a:t>m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ajka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>
                <a:latin typeface="Times"/>
                <a:ea typeface="+mn-lt"/>
                <a:cs typeface="+mn-lt"/>
              </a:rPr>
              <a:t>je </a:t>
            </a:r>
            <a:r>
              <a:rPr lang="en-US" sz="2400" dirty="0" err="1">
                <a:latin typeface="Times"/>
                <a:ea typeface="+mn-lt"/>
                <a:cs typeface="+mn-lt"/>
              </a:rPr>
              <a:t>pažljivo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promatrala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kako</a:t>
            </a:r>
            <a:r>
              <a:rPr lang="en-US" sz="2400" dirty="0">
                <a:latin typeface="Times"/>
                <a:ea typeface="+mn-lt"/>
                <a:cs typeface="+mn-lt"/>
              </a:rPr>
              <a:t> se Irene </a:t>
            </a:r>
            <a:r>
              <a:rPr lang="en-US" sz="2400" dirty="0" err="1">
                <a:latin typeface="Times"/>
                <a:ea typeface="+mn-lt"/>
                <a:cs typeface="+mn-lt"/>
              </a:rPr>
              <a:t>i</a:t>
            </a:r>
            <a:r>
              <a:rPr lang="en-US" sz="2400" dirty="0">
                <a:latin typeface="Times"/>
                <a:ea typeface="+mn-lt"/>
                <a:cs typeface="+mn-lt"/>
              </a:rPr>
              <a:t> Eva-Denise (</a:t>
            </a:r>
            <a:r>
              <a:rPr lang="en-US" sz="2400" dirty="0" err="1">
                <a:latin typeface="Times"/>
                <a:ea typeface="+mn-lt"/>
                <a:cs typeface="+mn-lt"/>
              </a:rPr>
              <a:t>njezina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mlađa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sestra</a:t>
            </a:r>
            <a:r>
              <a:rPr lang="en-US" sz="2400" dirty="0">
                <a:latin typeface="Times"/>
                <a:ea typeface="+mn-lt"/>
                <a:cs typeface="+mn-lt"/>
              </a:rPr>
              <a:t>) </a:t>
            </a:r>
            <a:r>
              <a:rPr lang="en-US" sz="2400" dirty="0" err="1">
                <a:latin typeface="Times"/>
                <a:ea typeface="+mn-lt"/>
                <a:cs typeface="+mn-lt"/>
              </a:rPr>
              <a:t>fizički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psihički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razvijaju</a:t>
            </a:r>
            <a:endParaRPr lang="en-US" sz="2400" dirty="0">
              <a:latin typeface="Times"/>
              <a:ea typeface="+mn-lt"/>
              <a:cs typeface="+mn-lt"/>
            </a:endParaRPr>
          </a:p>
          <a:p>
            <a:r>
              <a:rPr lang="hr-HR" sz="2400" dirty="0" err="1">
                <a:latin typeface="Times"/>
                <a:ea typeface="+mn-lt"/>
                <a:cs typeface="+mn-lt"/>
              </a:rPr>
              <a:t>n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ezadovoljna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klasičnim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obrazovanjem</a:t>
            </a:r>
            <a:r>
              <a:rPr lang="en-US" sz="2400" dirty="0">
                <a:latin typeface="Times"/>
                <a:ea typeface="+mn-lt"/>
                <a:cs typeface="+mn-lt"/>
              </a:rPr>
              <a:t>, Marie Curie je </a:t>
            </a:r>
            <a:r>
              <a:rPr lang="en-US" sz="2400" dirty="0" err="1">
                <a:latin typeface="Times"/>
                <a:ea typeface="+mn-lt"/>
                <a:cs typeface="+mn-lt"/>
              </a:rPr>
              <a:t>organizirala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svoju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obrazovnu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zadrugu</a:t>
            </a:r>
            <a:r>
              <a:rPr lang="en-US" sz="2400" dirty="0">
                <a:latin typeface="Times"/>
                <a:ea typeface="+mn-lt"/>
                <a:cs typeface="+mn-lt"/>
              </a:rPr>
              <a:t>, </a:t>
            </a:r>
            <a:r>
              <a:rPr lang="en-US" sz="2400" dirty="0" err="1">
                <a:latin typeface="Times"/>
                <a:ea typeface="+mn-lt"/>
                <a:cs typeface="+mn-lt"/>
              </a:rPr>
              <a:t>čiji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su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predavači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bili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poznati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francuski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profesori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ona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sama</a:t>
            </a:r>
            <a:endParaRPr lang="en-US" sz="2400" dirty="0">
              <a:latin typeface="Times"/>
              <a:ea typeface="+mn-lt"/>
              <a:cs typeface="+mn-lt"/>
            </a:endParaRPr>
          </a:p>
          <a:p>
            <a:r>
              <a:rPr lang="hr-HR" sz="2400" dirty="0">
                <a:latin typeface="Times"/>
                <a:ea typeface="+mn-lt"/>
                <a:cs typeface="+mn-lt"/>
              </a:rPr>
              <a:t>u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>
                <a:latin typeface="Times"/>
                <a:ea typeface="+mn-lt"/>
                <a:cs typeface="+mn-lt"/>
              </a:rPr>
              <a:t>10 </a:t>
            </a:r>
            <a:r>
              <a:rPr lang="en-US" sz="2400" dirty="0" err="1">
                <a:latin typeface="Times"/>
                <a:ea typeface="+mn-lt"/>
                <a:cs typeface="+mn-lt"/>
              </a:rPr>
              <a:t>godina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počela</a:t>
            </a:r>
            <a:r>
              <a:rPr lang="en-US" sz="2400" dirty="0">
                <a:latin typeface="Times"/>
                <a:ea typeface="+mn-lt"/>
                <a:cs typeface="+mn-lt"/>
              </a:rPr>
              <a:t> je </a:t>
            </a:r>
            <a:r>
              <a:rPr lang="en-US" sz="2400" dirty="0" err="1">
                <a:latin typeface="Times"/>
                <a:ea typeface="+mn-lt"/>
                <a:cs typeface="+mn-lt"/>
              </a:rPr>
              <a:t>studirati</a:t>
            </a:r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endParaRPr lang="en-US" sz="2400" dirty="0">
              <a:latin typeface="Times"/>
              <a:ea typeface="+mn-lt"/>
              <a:cs typeface="Times"/>
            </a:endParaRPr>
          </a:p>
          <a:p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r>
              <a:rPr lang="hr-HR" sz="2400" dirty="0" err="1">
                <a:latin typeface="Times"/>
                <a:ea typeface="+mn-lt"/>
                <a:cs typeface="+mn-lt"/>
              </a:rPr>
              <a:t>u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brzo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>
                <a:latin typeface="Times"/>
                <a:ea typeface="+mn-lt"/>
                <a:cs typeface="+mn-lt"/>
              </a:rPr>
              <a:t>je </a:t>
            </a:r>
            <a:r>
              <a:rPr lang="en-US" sz="2400" dirty="0" err="1">
                <a:latin typeface="Times"/>
                <a:ea typeface="+mn-lt"/>
                <a:cs typeface="+mn-lt"/>
              </a:rPr>
              <a:t>postala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jedna</a:t>
            </a:r>
            <a:r>
              <a:rPr lang="en-US" sz="2400" dirty="0">
                <a:latin typeface="Times"/>
                <a:ea typeface="+mn-lt"/>
                <a:cs typeface="+mn-lt"/>
              </a:rPr>
              <a:t> od </a:t>
            </a:r>
            <a:r>
              <a:rPr lang="en-US" sz="2400" dirty="0" err="1">
                <a:latin typeface="Times"/>
                <a:ea typeface="+mn-lt"/>
                <a:cs typeface="+mn-lt"/>
              </a:rPr>
              <a:t>najboljih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studenata</a:t>
            </a:r>
            <a:r>
              <a:rPr lang="en-US" sz="2400" dirty="0">
                <a:latin typeface="Times"/>
                <a:ea typeface="+mn-lt"/>
                <a:cs typeface="+mn-lt"/>
              </a:rPr>
              <a:t>, </a:t>
            </a:r>
            <a:r>
              <a:rPr lang="en-US" sz="2400" dirty="0" err="1">
                <a:latin typeface="Times"/>
                <a:ea typeface="+mn-lt"/>
                <a:cs typeface="+mn-lt"/>
              </a:rPr>
              <a:t>neprestano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demonstrirajući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izvrsna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znanja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iz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područja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fizike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kemije</a:t>
            </a:r>
            <a:endParaRPr lang="en-US" sz="2400" dirty="0">
              <a:latin typeface="Times"/>
              <a:ea typeface="+mn-lt"/>
              <a:cs typeface="+mn-lt"/>
            </a:endParaRPr>
          </a:p>
          <a:p>
            <a:r>
              <a:rPr lang="hr-HR" sz="2400" dirty="0" err="1">
                <a:latin typeface="Times"/>
                <a:ea typeface="+mn-lt"/>
                <a:cs typeface="+mn-lt"/>
              </a:rPr>
              <a:t>d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vije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godine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kasnije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otišla</a:t>
            </a:r>
            <a:r>
              <a:rPr lang="en-US" sz="2400" dirty="0">
                <a:latin typeface="Times"/>
                <a:ea typeface="+mn-lt"/>
                <a:cs typeface="+mn-lt"/>
              </a:rPr>
              <a:t> je </a:t>
            </a:r>
            <a:r>
              <a:rPr lang="en-US" sz="2400" dirty="0" err="1">
                <a:latin typeface="Times"/>
                <a:ea typeface="+mn-lt"/>
                <a:cs typeface="+mn-lt"/>
              </a:rPr>
              <a:t>na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koledž</a:t>
            </a:r>
            <a:r>
              <a:rPr lang="en-US" sz="2400" dirty="0">
                <a:latin typeface="Times"/>
                <a:ea typeface="+mn-lt"/>
                <a:cs typeface="+mn-lt"/>
              </a:rPr>
              <a:t> u Sevin. </a:t>
            </a:r>
            <a:r>
              <a:rPr lang="en-US" sz="2400" dirty="0" err="1">
                <a:latin typeface="Times"/>
                <a:ea typeface="+mn-lt"/>
                <a:cs typeface="+mn-lt"/>
              </a:rPr>
              <a:t>Prije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Prvog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svjetskog</a:t>
            </a:r>
            <a:r>
              <a:rPr lang="en-US" sz="2400" dirty="0">
                <a:latin typeface="Times"/>
                <a:ea typeface="+mn-lt"/>
                <a:cs typeface="+mn-lt"/>
              </a:rPr>
              <a:t> rata, </a:t>
            </a:r>
            <a:r>
              <a:rPr lang="en-US" sz="2400" dirty="0" err="1">
                <a:latin typeface="Times"/>
                <a:ea typeface="+mn-lt"/>
                <a:cs typeface="+mn-lt"/>
              </a:rPr>
              <a:t>diplomirala</a:t>
            </a:r>
            <a:r>
              <a:rPr lang="en-US" sz="2400" dirty="0">
                <a:latin typeface="Times"/>
                <a:ea typeface="+mn-lt"/>
                <a:cs typeface="+mn-lt"/>
              </a:rPr>
              <a:t> je.</a:t>
            </a:r>
            <a:endParaRPr lang="en-US" sz="24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513904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410AC31-BDD2-4D83-95BB-C5411A362393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/>
          </a:p>
        </p:txBody>
      </p:sp>
      <p:pic>
        <p:nvPicPr>
          <p:cNvPr id="3" name="Picture 3" descr="A picture containing outdoor, sky, building, road&#10;&#10;Description automatically generated">
            <a:extLst>
              <a:ext uri="{FF2B5EF4-FFF2-40B4-BE49-F238E27FC236}">
                <a16:creationId xmlns="" xmlns:a16="http://schemas.microsoft.com/office/drawing/2014/main" id="{2E0BFDF9-2034-4A84-BB6F-65F9C143D2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48" y="486568"/>
            <a:ext cx="11268970" cy="54966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70C7315-E1E8-430E-9495-CD932BBAE455}"/>
              </a:ext>
            </a:extLst>
          </p:cNvPr>
          <p:cNvSpPr txBox="1"/>
          <p:nvPr/>
        </p:nvSpPr>
        <p:spPr>
          <a:xfrm>
            <a:off x="3042250" y="6047117"/>
            <a:ext cx="766025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err="1">
                <a:latin typeface="Cavolini"/>
                <a:cs typeface="Cavolini"/>
              </a:rPr>
              <a:t>Prirodoslovni</a:t>
            </a:r>
            <a:r>
              <a:rPr lang="en-US" sz="2400" b="1" dirty="0">
                <a:latin typeface="Cavolini"/>
                <a:cs typeface="Cavolini"/>
              </a:rPr>
              <a:t> </a:t>
            </a:r>
            <a:r>
              <a:rPr lang="en-US" sz="2400" b="1" err="1">
                <a:latin typeface="Cavolini"/>
                <a:cs typeface="Cavolini"/>
              </a:rPr>
              <a:t>fakultet</a:t>
            </a:r>
            <a:r>
              <a:rPr lang="en-US" sz="2400" b="1" dirty="0">
                <a:latin typeface="Cavolini"/>
                <a:cs typeface="Cavolini"/>
              </a:rPr>
              <a:t> u </a:t>
            </a:r>
            <a:r>
              <a:rPr lang="en-US" sz="2400" b="1" err="1">
                <a:latin typeface="Cavolini"/>
                <a:cs typeface="Cavolini"/>
              </a:rPr>
              <a:t>Sorbonni</a:t>
            </a:r>
            <a:endParaRPr lang="en-US" sz="2400" b="1">
              <a:latin typeface="Cavolini"/>
              <a:cs typeface="Cavolini"/>
            </a:endParaRPr>
          </a:p>
        </p:txBody>
      </p:sp>
    </p:spTree>
    <p:extLst>
      <p:ext uri="{BB962C8B-B14F-4D97-AF65-F5344CB8AC3E}">
        <p14:creationId xmlns:p14="http://schemas.microsoft.com/office/powerpoint/2010/main" val="1303338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BF6360-6F36-4868-8FEE-6F87ED53D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volini"/>
                <a:cs typeface="Calibri Light"/>
              </a:rPr>
              <a:t>Otkrića</a:t>
            </a:r>
            <a:r>
              <a:rPr lang="en-US" dirty="0">
                <a:latin typeface="Cavolini"/>
                <a:cs typeface="Calibri Light"/>
              </a:rPr>
              <a:t>:</a:t>
            </a:r>
            <a:endParaRPr lang="en-US" dirty="0">
              <a:latin typeface="Cavolin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4FB85F7-468D-4A62-8EFE-74DFE9901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endParaRPr lang="en-US" sz="2400" dirty="0">
              <a:cs typeface="Calibri"/>
            </a:endParaRPr>
          </a:p>
          <a:p>
            <a:r>
              <a:rPr lang="hr-HR" sz="2400" dirty="0">
                <a:latin typeface="Times"/>
                <a:ea typeface="+mn-lt"/>
                <a:cs typeface="+mn-lt"/>
              </a:rPr>
              <a:t>s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a </a:t>
            </a:r>
            <a:r>
              <a:rPr lang="en-US" sz="2400" dirty="0" err="1">
                <a:latin typeface="Times"/>
                <a:ea typeface="+mn-lt"/>
                <a:cs typeface="+mn-lt"/>
              </a:rPr>
              <a:t>suprugom</a:t>
            </a:r>
            <a:r>
              <a:rPr lang="en-US" sz="2400" dirty="0">
                <a:latin typeface="Times"/>
                <a:ea typeface="+mn-lt"/>
                <a:cs typeface="+mn-lt"/>
              </a:rPr>
              <a:t> je </a:t>
            </a:r>
            <a:r>
              <a:rPr lang="en-US" sz="2400" dirty="0" err="1">
                <a:latin typeface="Times"/>
                <a:ea typeface="+mn-lt"/>
                <a:cs typeface="+mn-lt"/>
              </a:rPr>
              <a:t>otkrila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postupak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dobivanja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novih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radioaktivnih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elemenata</a:t>
            </a:r>
            <a:r>
              <a:rPr lang="en-US" sz="2400" dirty="0">
                <a:latin typeface="Times"/>
                <a:ea typeface="+mn-lt"/>
                <a:cs typeface="+mn-lt"/>
              </a:rPr>
              <a:t>: </a:t>
            </a:r>
            <a:r>
              <a:rPr lang="en-US" sz="2400" dirty="0" err="1">
                <a:latin typeface="Times"/>
                <a:ea typeface="+mn-lt"/>
                <a:cs typeface="+mn-lt"/>
              </a:rPr>
              <a:t>dušika</a:t>
            </a:r>
            <a:r>
              <a:rPr lang="en-US" sz="2400" dirty="0">
                <a:latin typeface="Times"/>
                <a:ea typeface="+mn-lt"/>
                <a:cs typeface="+mn-lt"/>
              </a:rPr>
              <a:t> od bora, </a:t>
            </a:r>
            <a:r>
              <a:rPr lang="en-US" sz="2400" dirty="0" err="1">
                <a:latin typeface="Times"/>
                <a:ea typeface="+mn-lt"/>
                <a:cs typeface="+mn-lt"/>
              </a:rPr>
              <a:t>fosfora</a:t>
            </a:r>
            <a:r>
              <a:rPr lang="en-US" sz="2400" dirty="0">
                <a:latin typeface="Times"/>
                <a:ea typeface="+mn-lt"/>
                <a:cs typeface="+mn-lt"/>
              </a:rPr>
              <a:t> od </a:t>
            </a:r>
            <a:r>
              <a:rPr lang="en-US" sz="2400" dirty="0" err="1">
                <a:latin typeface="Times"/>
                <a:ea typeface="+mn-lt"/>
                <a:cs typeface="+mn-lt"/>
              </a:rPr>
              <a:t>aluminija</a:t>
            </a:r>
            <a:r>
              <a:rPr lang="en-US" sz="2400" dirty="0">
                <a:latin typeface="Times"/>
                <a:ea typeface="+mn-lt"/>
                <a:cs typeface="+mn-lt"/>
              </a:rPr>
              <a:t>, </a:t>
            </a:r>
            <a:r>
              <a:rPr lang="en-US" sz="2400" dirty="0" err="1">
                <a:latin typeface="Times"/>
                <a:ea typeface="+mn-lt"/>
                <a:cs typeface="+mn-lt"/>
              </a:rPr>
              <a:t>silicija</a:t>
            </a:r>
            <a:r>
              <a:rPr lang="en-US" sz="2400" dirty="0">
                <a:latin typeface="Times"/>
                <a:ea typeface="+mn-lt"/>
                <a:cs typeface="+mn-lt"/>
              </a:rPr>
              <a:t> od </a:t>
            </a:r>
            <a:r>
              <a:rPr lang="en-US" sz="2400" dirty="0" err="1">
                <a:latin typeface="Times"/>
                <a:ea typeface="+mn-lt"/>
                <a:cs typeface="+mn-lt"/>
              </a:rPr>
              <a:t>magnezija</a:t>
            </a:r>
            <a:r>
              <a:rPr lang="en-US" sz="2400" dirty="0">
                <a:latin typeface="Times"/>
                <a:ea typeface="+mn-lt"/>
                <a:cs typeface="+mn-lt"/>
              </a:rPr>
              <a:t>. </a:t>
            </a:r>
          </a:p>
          <a:p>
            <a:r>
              <a:rPr lang="hr-HR" sz="2400" dirty="0">
                <a:latin typeface="Times"/>
                <a:ea typeface="+mn-lt"/>
                <a:cs typeface="+mn-lt"/>
              </a:rPr>
              <a:t>t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o </a:t>
            </a:r>
            <a:r>
              <a:rPr lang="en-US" sz="2400" dirty="0">
                <a:latin typeface="Times"/>
                <a:ea typeface="+mn-lt"/>
                <a:cs typeface="+mn-lt"/>
              </a:rPr>
              <a:t>je </a:t>
            </a:r>
            <a:r>
              <a:rPr lang="en-US" sz="2400" dirty="0" err="1">
                <a:latin typeface="Times"/>
                <a:ea typeface="+mn-lt"/>
                <a:cs typeface="+mn-lt"/>
              </a:rPr>
              <a:t>otkriće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omogućilo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jeftino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dobivanje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radioaktivnih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kemijskih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elemenata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njihovu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upotrebu</a:t>
            </a:r>
            <a:r>
              <a:rPr lang="en-US" sz="2400" dirty="0">
                <a:latin typeface="Times"/>
                <a:ea typeface="+mn-lt"/>
                <a:cs typeface="+mn-lt"/>
              </a:rPr>
              <a:t> u </a:t>
            </a:r>
            <a:r>
              <a:rPr lang="en-US" sz="2400" dirty="0" err="1">
                <a:latin typeface="Times"/>
                <a:ea typeface="+mn-lt"/>
                <a:cs typeface="+mn-lt"/>
              </a:rPr>
              <a:t>medicini</a:t>
            </a:r>
            <a:r>
              <a:rPr lang="en-US" sz="2400" dirty="0">
                <a:latin typeface="Times"/>
                <a:ea typeface="+mn-lt"/>
                <a:cs typeface="+mn-lt"/>
              </a:rPr>
              <a:t>. </a:t>
            </a:r>
            <a:endParaRPr lang="en-US" sz="2400" dirty="0">
              <a:latin typeface="Times"/>
              <a:cs typeface="Calibri"/>
            </a:endParaRPr>
          </a:p>
          <a:p>
            <a:r>
              <a:rPr lang="hr-HR" sz="2400" dirty="0">
                <a:latin typeface="Times"/>
                <a:cs typeface="Calibri"/>
              </a:rPr>
              <a:t>z</a:t>
            </a:r>
            <a:r>
              <a:rPr lang="en-US" sz="2400" dirty="0" smtClean="0">
                <a:latin typeface="Times"/>
                <a:cs typeface="Calibri"/>
              </a:rPr>
              <a:t>a </a:t>
            </a:r>
            <a:r>
              <a:rPr lang="en-US" sz="2400" dirty="0" err="1">
                <a:latin typeface="Times"/>
                <a:cs typeface="Calibri"/>
              </a:rPr>
              <a:t>svoje</a:t>
            </a:r>
            <a:r>
              <a:rPr lang="en-US" sz="2400" dirty="0">
                <a:latin typeface="Times"/>
                <a:cs typeface="Calibri"/>
              </a:rPr>
              <a:t> </a:t>
            </a:r>
            <a:r>
              <a:rPr lang="en-US" sz="2400" dirty="0" err="1">
                <a:latin typeface="Times"/>
                <a:cs typeface="Calibri"/>
              </a:rPr>
              <a:t>otkriće</a:t>
            </a:r>
            <a:r>
              <a:rPr lang="en-US" sz="2400" dirty="0">
                <a:latin typeface="Times"/>
                <a:cs typeface="Calibri"/>
              </a:rPr>
              <a:t>, 1935. </a:t>
            </a:r>
            <a:r>
              <a:rPr lang="en-US" sz="2400" dirty="0" err="1">
                <a:latin typeface="Times"/>
                <a:cs typeface="Calibri"/>
              </a:rPr>
              <a:t>godine</a:t>
            </a:r>
            <a:r>
              <a:rPr lang="en-US" sz="2400" dirty="0">
                <a:latin typeface="Times"/>
                <a:cs typeface="Calibri"/>
              </a:rPr>
              <a:t> </a:t>
            </a:r>
            <a:r>
              <a:rPr lang="en-US" sz="2400" dirty="0" err="1">
                <a:latin typeface="Times"/>
                <a:cs typeface="Calibri"/>
              </a:rPr>
              <a:t>dobili</a:t>
            </a:r>
            <a:r>
              <a:rPr lang="en-US" sz="2400" dirty="0">
                <a:latin typeface="Times"/>
                <a:cs typeface="Calibri"/>
              </a:rPr>
              <a:t> </a:t>
            </a:r>
            <a:r>
              <a:rPr lang="en-US" sz="2400" dirty="0" err="1">
                <a:latin typeface="Times"/>
                <a:cs typeface="Calibri"/>
              </a:rPr>
              <a:t>su</a:t>
            </a:r>
            <a:r>
              <a:rPr lang="en-US" sz="2400" dirty="0">
                <a:latin typeface="Times"/>
                <a:cs typeface="Calibri"/>
              </a:rPr>
              <a:t> </a:t>
            </a:r>
            <a:r>
              <a:rPr lang="en-US" sz="2400" dirty="0" err="1">
                <a:latin typeface="Times"/>
                <a:cs typeface="Calibri"/>
              </a:rPr>
              <a:t>Nobelovu</a:t>
            </a:r>
            <a:r>
              <a:rPr lang="en-US" sz="2400" dirty="0">
                <a:latin typeface="Times"/>
                <a:cs typeface="Calibri"/>
              </a:rPr>
              <a:t> </a:t>
            </a:r>
            <a:r>
              <a:rPr lang="en-US" sz="2400" dirty="0" err="1">
                <a:latin typeface="Times"/>
                <a:cs typeface="Calibri"/>
              </a:rPr>
              <a:t>nagradu</a:t>
            </a:r>
            <a:r>
              <a:rPr lang="en-US" sz="2400" dirty="0">
                <a:latin typeface="Times"/>
                <a:cs typeface="Calibri"/>
              </a:rPr>
              <a:t> za </a:t>
            </a:r>
            <a:r>
              <a:rPr lang="en-US" sz="2400" dirty="0" err="1">
                <a:latin typeface="Times"/>
                <a:cs typeface="Calibri"/>
              </a:rPr>
              <a:t>kemiju</a:t>
            </a:r>
            <a:endParaRPr lang="en-US" sz="2400" dirty="0">
              <a:latin typeface="Times"/>
              <a:cs typeface="Calibri"/>
            </a:endParaRPr>
          </a:p>
          <a:p>
            <a:r>
              <a:rPr lang="hr-HR" sz="2400" dirty="0" err="1">
                <a:latin typeface="Times"/>
                <a:ea typeface="+mn-lt"/>
                <a:cs typeface="+mn-lt"/>
              </a:rPr>
              <a:t>p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roučavala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>
                <a:latin typeface="Times"/>
                <a:ea typeface="+mn-lt"/>
                <a:cs typeface="+mn-lt"/>
              </a:rPr>
              <a:t>je </a:t>
            </a:r>
            <a:r>
              <a:rPr lang="en-US" sz="2400" dirty="0" err="1">
                <a:latin typeface="Times"/>
                <a:ea typeface="+mn-lt"/>
                <a:cs typeface="+mn-lt"/>
              </a:rPr>
              <a:t>djelovanje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neutrona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na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teške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jezgre</a:t>
            </a:r>
            <a:r>
              <a:rPr lang="en-US" sz="2400" dirty="0">
                <a:latin typeface="Times"/>
                <a:ea typeface="+mn-lt"/>
                <a:cs typeface="+mn-lt"/>
              </a:rPr>
              <a:t> (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1938</a:t>
            </a:r>
            <a:r>
              <a:rPr lang="hr-HR" sz="2400" dirty="0" smtClean="0">
                <a:latin typeface="Times"/>
                <a:ea typeface="+mn-lt"/>
                <a:cs typeface="+mn-lt"/>
              </a:rPr>
              <a:t>.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), </a:t>
            </a:r>
            <a:r>
              <a:rPr lang="en-US" sz="2400" dirty="0" err="1">
                <a:latin typeface="Times"/>
                <a:ea typeface="+mn-lt"/>
                <a:cs typeface="+mn-lt"/>
              </a:rPr>
              <a:t>što</a:t>
            </a:r>
            <a:r>
              <a:rPr lang="en-US" sz="2400" dirty="0">
                <a:latin typeface="Times"/>
                <a:ea typeface="+mn-lt"/>
                <a:cs typeface="+mn-lt"/>
              </a:rPr>
              <a:t> je </a:t>
            </a:r>
            <a:r>
              <a:rPr lang="en-US" sz="2400" dirty="0" err="1">
                <a:latin typeface="Times"/>
                <a:ea typeface="+mn-lt"/>
                <a:cs typeface="+mn-lt"/>
              </a:rPr>
              <a:t>bilo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prvi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korak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otkriću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upotrebe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energije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iz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jezgre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atoma</a:t>
            </a:r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endParaRPr lang="en-US" sz="2400" dirty="0">
              <a:latin typeface="Times"/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0205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AB3E5C-C4DB-4AC5-BC73-6D144BB41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volini"/>
                <a:cs typeface="Cavolini"/>
              </a:rPr>
              <a:t>Kako </a:t>
            </a:r>
            <a:r>
              <a:rPr lang="en-US" dirty="0" err="1">
                <a:latin typeface="Cavolini"/>
                <a:cs typeface="Cavolini"/>
              </a:rPr>
              <a:t>su</a:t>
            </a:r>
            <a:r>
              <a:rPr lang="en-US" dirty="0">
                <a:latin typeface="Cavolini"/>
                <a:cs typeface="Cavolini"/>
              </a:rPr>
              <a:t> </a:t>
            </a:r>
            <a:r>
              <a:rPr lang="en-US" dirty="0" err="1">
                <a:latin typeface="Cavolini"/>
                <a:cs typeface="Cavolini"/>
              </a:rPr>
              <a:t>došli</a:t>
            </a:r>
            <a:r>
              <a:rPr lang="en-US" dirty="0">
                <a:latin typeface="Cavolini"/>
                <a:cs typeface="Cavolini"/>
              </a:rPr>
              <a:t> do </a:t>
            </a:r>
            <a:r>
              <a:rPr lang="en-US" dirty="0" err="1">
                <a:latin typeface="Cavolini"/>
                <a:cs typeface="Cavolini"/>
              </a:rPr>
              <a:t>otkrića</a:t>
            </a:r>
            <a:r>
              <a:rPr lang="en-US" dirty="0">
                <a:latin typeface="Cavolini"/>
                <a:cs typeface="Cavolini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99BD981-C8E7-47BA-AEE1-98C1168D2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902" y="1977872"/>
            <a:ext cx="10942761" cy="4642925"/>
          </a:xfrm>
        </p:spPr>
        <p:txBody>
          <a:bodyPr>
            <a:normAutofit lnSpcReduction="10000"/>
          </a:bodyPr>
          <a:lstStyle/>
          <a:p>
            <a:r>
              <a:rPr lang="hr-HR" sz="2400" dirty="0" err="1">
                <a:latin typeface="Times"/>
                <a:ea typeface="+mn-lt"/>
                <a:cs typeface="+mn-lt"/>
              </a:rPr>
              <a:t>p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ostavivši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tanki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sloj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aluminijske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folije</a:t>
            </a:r>
            <a:r>
              <a:rPr lang="en-US" sz="2400" dirty="0">
                <a:latin typeface="Times"/>
                <a:ea typeface="+mn-lt"/>
                <a:cs typeface="+mn-lt"/>
              </a:rPr>
              <a:t> u </a:t>
            </a:r>
            <a:r>
              <a:rPr lang="en-US" sz="2400" dirty="0" err="1">
                <a:latin typeface="Times"/>
                <a:ea typeface="+mn-lt"/>
                <a:cs typeface="+mn-lt"/>
              </a:rPr>
              <a:t>detektorsku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rupu</a:t>
            </a:r>
            <a:r>
              <a:rPr lang="en-US" sz="2400" dirty="0">
                <a:latin typeface="Times"/>
                <a:ea typeface="+mn-lt"/>
                <a:cs typeface="+mn-lt"/>
              </a:rPr>
              <a:t>, par je </a:t>
            </a:r>
            <a:r>
              <a:rPr lang="en-US" sz="2400" dirty="0" err="1">
                <a:latin typeface="Times"/>
                <a:ea typeface="+mn-lt"/>
                <a:cs typeface="+mn-lt"/>
              </a:rPr>
              <a:t>mogao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zračiti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aluminiju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borove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uzorke</a:t>
            </a:r>
            <a:r>
              <a:rPr lang="en-US" sz="2400" dirty="0">
                <a:latin typeface="Times"/>
                <a:ea typeface="+mn-lt"/>
                <a:cs typeface="+mn-lt"/>
              </a:rPr>
              <a:t> alfa </a:t>
            </a:r>
            <a:r>
              <a:rPr lang="en-US" sz="2400" dirty="0" err="1">
                <a:latin typeface="Times"/>
                <a:ea typeface="+mn-lt"/>
                <a:cs typeface="+mn-lt"/>
              </a:rPr>
              <a:t>česticama</a:t>
            </a:r>
            <a:endParaRPr lang="en-US" sz="2400" dirty="0">
              <a:latin typeface="Times"/>
              <a:ea typeface="+mn-lt"/>
              <a:cs typeface="+mn-lt"/>
            </a:endParaRPr>
          </a:p>
          <a:p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r>
              <a:rPr lang="hr-HR" sz="2400" dirty="0" smtClean="0">
                <a:latin typeface="Times"/>
                <a:ea typeface="+mn-lt"/>
                <a:cs typeface="+mn-lt"/>
              </a:rPr>
              <a:t>b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ili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su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vrlo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iznenađeni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kada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su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primijetili</a:t>
            </a:r>
            <a:r>
              <a:rPr lang="en-US" sz="2400" dirty="0">
                <a:latin typeface="Times"/>
                <a:ea typeface="+mn-lt"/>
                <a:cs typeface="+mn-lt"/>
              </a:rPr>
              <a:t> da se </a:t>
            </a:r>
            <a:r>
              <a:rPr lang="en-US" sz="2400" dirty="0" err="1">
                <a:latin typeface="Times"/>
                <a:ea typeface="+mn-lt"/>
                <a:cs typeface="+mn-lt"/>
              </a:rPr>
              <a:t>nakon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uklanjanja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izvora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polonij</a:t>
            </a:r>
            <a:r>
              <a:rPr lang="en-US" sz="2400" dirty="0">
                <a:latin typeface="Times"/>
                <a:ea typeface="+mn-lt"/>
                <a:cs typeface="+mn-lt"/>
              </a:rPr>
              <a:t> alfa-</a:t>
            </a:r>
            <a:r>
              <a:rPr lang="en-US" sz="2400" dirty="0" err="1">
                <a:latin typeface="Times"/>
                <a:ea typeface="+mn-lt"/>
                <a:cs typeface="+mn-lt"/>
              </a:rPr>
              <a:t>čestica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oslobađanje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pozitrona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nastavlja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nekoliko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minuta</a:t>
            </a:r>
            <a:endParaRPr lang="en-US" sz="2400" dirty="0">
              <a:latin typeface="Times"/>
              <a:ea typeface="+mn-lt"/>
              <a:cs typeface="+mn-lt"/>
            </a:endParaRPr>
          </a:p>
          <a:p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r>
              <a:rPr lang="hr-HR" sz="2400" dirty="0" err="1">
                <a:latin typeface="Times"/>
                <a:ea typeface="+mn-lt"/>
                <a:cs typeface="+mn-lt"/>
              </a:rPr>
              <a:t>r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azvijajući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ovu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temu</a:t>
            </a:r>
            <a:r>
              <a:rPr lang="en-US" sz="2400" dirty="0">
                <a:latin typeface="Times"/>
                <a:ea typeface="+mn-lt"/>
                <a:cs typeface="+mn-lt"/>
              </a:rPr>
              <a:t>, par je </a:t>
            </a:r>
            <a:r>
              <a:rPr lang="en-US" sz="2400" dirty="0" err="1">
                <a:latin typeface="Times"/>
                <a:ea typeface="+mn-lt"/>
                <a:cs typeface="+mn-lt"/>
              </a:rPr>
              <a:t>došao</a:t>
            </a:r>
            <a:r>
              <a:rPr lang="en-US" sz="2400" dirty="0">
                <a:latin typeface="Times"/>
                <a:ea typeface="+mn-lt"/>
                <a:cs typeface="+mn-lt"/>
              </a:rPr>
              <a:t> do </a:t>
            </a:r>
            <a:r>
              <a:rPr lang="en-US" sz="2400" dirty="0" err="1">
                <a:latin typeface="Times"/>
                <a:ea typeface="+mn-lt"/>
                <a:cs typeface="+mn-lt"/>
              </a:rPr>
              <a:t>zaključka</a:t>
            </a:r>
            <a:r>
              <a:rPr lang="en-US" sz="2400" dirty="0">
                <a:latin typeface="Times"/>
                <a:ea typeface="+mn-lt"/>
                <a:cs typeface="+mn-lt"/>
              </a:rPr>
              <a:t> da </a:t>
            </a:r>
            <a:r>
              <a:rPr lang="en-US" sz="2400" dirty="0" err="1">
                <a:latin typeface="Times"/>
                <a:ea typeface="+mn-lt"/>
                <a:cs typeface="+mn-lt"/>
              </a:rPr>
              <a:t>su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čestice</a:t>
            </a:r>
            <a:r>
              <a:rPr lang="en-US" sz="2400" dirty="0">
                <a:latin typeface="Times"/>
                <a:ea typeface="+mn-lt"/>
                <a:cs typeface="+mn-lt"/>
              </a:rPr>
              <a:t> bora </a:t>
            </a:r>
            <a:r>
              <a:rPr lang="en-US" sz="2400" dirty="0" err="1">
                <a:latin typeface="Times"/>
                <a:ea typeface="+mn-lt"/>
                <a:cs typeface="+mn-lt"/>
              </a:rPr>
              <a:t>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aluminija</a:t>
            </a:r>
            <a:r>
              <a:rPr lang="en-US" sz="2400" dirty="0">
                <a:latin typeface="Times"/>
                <a:ea typeface="+mn-lt"/>
                <a:cs typeface="+mn-lt"/>
              </a:rPr>
              <a:t> u </a:t>
            </a:r>
            <a:r>
              <a:rPr lang="en-US" sz="2400" dirty="0" err="1">
                <a:latin typeface="Times"/>
                <a:ea typeface="+mn-lt"/>
                <a:cs typeface="+mn-lt"/>
              </a:rPr>
              <a:t>ispitivanim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uzorcima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pretvorene</a:t>
            </a:r>
            <a:r>
              <a:rPr lang="en-US" sz="2400" dirty="0">
                <a:latin typeface="Times"/>
                <a:ea typeface="+mn-lt"/>
                <a:cs typeface="+mn-lt"/>
              </a:rPr>
              <a:t> u </a:t>
            </a:r>
            <a:r>
              <a:rPr lang="en-US" sz="2400" dirty="0" err="1">
                <a:latin typeface="Times"/>
                <a:ea typeface="+mn-lt"/>
                <a:cs typeface="+mn-lt"/>
              </a:rPr>
              <a:t>druge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kemijske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elemente</a:t>
            </a:r>
            <a:endParaRPr lang="en-US" sz="2400" dirty="0">
              <a:latin typeface="Times"/>
              <a:ea typeface="+mn-lt"/>
              <a:cs typeface="+mn-lt"/>
            </a:endParaRPr>
          </a:p>
          <a:p>
            <a:r>
              <a:rPr lang="hr-HR" sz="2400" dirty="0">
                <a:latin typeface="Times"/>
                <a:ea typeface="+mn-lt"/>
                <a:cs typeface="+mn-lt"/>
              </a:rPr>
              <a:t>o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sim </a:t>
            </a:r>
            <a:r>
              <a:rPr lang="en-US" sz="2400" dirty="0">
                <a:latin typeface="Times"/>
                <a:ea typeface="+mn-lt"/>
                <a:cs typeface="+mn-lt"/>
              </a:rPr>
              <a:t>toga, </a:t>
            </a:r>
            <a:r>
              <a:rPr lang="en-US" sz="2400" dirty="0" err="1">
                <a:latin typeface="Times"/>
                <a:ea typeface="+mn-lt"/>
                <a:cs typeface="+mn-lt"/>
              </a:rPr>
              <a:t>ti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elementi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posjeduju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radioaktivnost</a:t>
            </a:r>
            <a:endParaRPr lang="en-US" sz="2400" dirty="0">
              <a:latin typeface="Times"/>
              <a:ea typeface="+mn-lt"/>
              <a:cs typeface="+mn-lt"/>
            </a:endParaRPr>
          </a:p>
          <a:p>
            <a:r>
              <a:rPr lang="hr-HR" sz="2400" dirty="0" smtClean="0">
                <a:latin typeface="Times"/>
                <a:ea typeface="+mn-lt"/>
                <a:cs typeface="+mn-lt"/>
              </a:rPr>
              <a:t>u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z </a:t>
            </a:r>
            <a:r>
              <a:rPr lang="en-US" sz="2400" dirty="0" err="1">
                <a:latin typeface="Times"/>
                <a:ea typeface="+mn-lt"/>
                <a:cs typeface="+mn-lt"/>
              </a:rPr>
              <a:t>apsorpciju</a:t>
            </a:r>
            <a:r>
              <a:rPr lang="en-US" sz="2400" dirty="0">
                <a:latin typeface="Times"/>
                <a:ea typeface="+mn-lt"/>
                <a:cs typeface="+mn-lt"/>
              </a:rPr>
              <a:t> 2 </a:t>
            </a:r>
            <a:r>
              <a:rPr lang="en-US" sz="2400" dirty="0" err="1">
                <a:latin typeface="Times"/>
                <a:ea typeface="+mn-lt"/>
                <a:cs typeface="+mn-lt"/>
              </a:rPr>
              <a:t>protona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i</a:t>
            </a:r>
            <a:r>
              <a:rPr lang="en-US" sz="2400" dirty="0">
                <a:latin typeface="Times"/>
                <a:ea typeface="+mn-lt"/>
                <a:cs typeface="+mn-lt"/>
              </a:rPr>
              <a:t> 2 </a:t>
            </a:r>
            <a:r>
              <a:rPr lang="en-US" sz="2400" dirty="0" err="1">
                <a:latin typeface="Times"/>
                <a:ea typeface="+mn-lt"/>
                <a:cs typeface="+mn-lt"/>
              </a:rPr>
              <a:t>neurona</a:t>
            </a:r>
            <a:r>
              <a:rPr lang="en-US" sz="2400" dirty="0">
                <a:latin typeface="Times"/>
                <a:ea typeface="+mn-lt"/>
                <a:cs typeface="+mn-lt"/>
              </a:rPr>
              <a:t> alfa </a:t>
            </a:r>
            <a:r>
              <a:rPr lang="en-US" sz="2400" dirty="0" err="1">
                <a:latin typeface="Times"/>
                <a:ea typeface="+mn-lt"/>
                <a:cs typeface="+mn-lt"/>
              </a:rPr>
              <a:t>čestica</a:t>
            </a:r>
            <a:r>
              <a:rPr lang="en-US" sz="2400" dirty="0">
                <a:latin typeface="Times"/>
                <a:ea typeface="+mn-lt"/>
                <a:cs typeface="+mn-lt"/>
              </a:rPr>
              <a:t>, </a:t>
            </a:r>
            <a:r>
              <a:rPr lang="en-US" sz="2400" dirty="0" err="1">
                <a:latin typeface="Times"/>
                <a:ea typeface="+mn-lt"/>
                <a:cs typeface="+mn-lt"/>
              </a:rPr>
              <a:t>aluminij</a:t>
            </a:r>
            <a:r>
              <a:rPr lang="en-US" sz="2400" dirty="0">
                <a:latin typeface="Times"/>
                <a:ea typeface="+mn-lt"/>
                <a:cs typeface="+mn-lt"/>
              </a:rPr>
              <a:t> je </a:t>
            </a:r>
            <a:r>
              <a:rPr lang="en-US" sz="2400" dirty="0" err="1">
                <a:latin typeface="Times"/>
                <a:ea typeface="+mn-lt"/>
                <a:cs typeface="+mn-lt"/>
              </a:rPr>
              <a:t>postao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radioaktivni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fosfor</a:t>
            </a:r>
            <a:r>
              <a:rPr lang="en-US" sz="2400" dirty="0">
                <a:latin typeface="Times"/>
                <a:ea typeface="+mn-lt"/>
                <a:cs typeface="+mn-lt"/>
              </a:rPr>
              <a:t>, a </a:t>
            </a:r>
            <a:r>
              <a:rPr lang="en-US" sz="2400" dirty="0" err="1">
                <a:latin typeface="Times"/>
                <a:ea typeface="+mn-lt"/>
                <a:cs typeface="+mn-lt"/>
              </a:rPr>
              <a:t>bor</a:t>
            </a:r>
            <a:r>
              <a:rPr lang="en-US" sz="2400" dirty="0">
                <a:latin typeface="Times"/>
                <a:ea typeface="+mn-lt"/>
                <a:cs typeface="+mn-lt"/>
              </a:rPr>
              <a:t> je </a:t>
            </a:r>
            <a:r>
              <a:rPr lang="en-US" sz="2400" dirty="0" err="1">
                <a:latin typeface="Times"/>
                <a:ea typeface="+mn-lt"/>
                <a:cs typeface="+mn-lt"/>
              </a:rPr>
              <a:t>postao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radioaktivni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izotop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dušika</a:t>
            </a:r>
            <a:endParaRPr lang="en-US" sz="2400" dirty="0">
              <a:latin typeface="Times"/>
              <a:ea typeface="+mn-lt"/>
              <a:cs typeface="+mn-lt"/>
            </a:endParaRPr>
          </a:p>
          <a:p>
            <a:r>
              <a:rPr lang="hr-HR" sz="2400" dirty="0" err="1">
                <a:latin typeface="Times"/>
                <a:ea typeface="+mn-lt"/>
                <a:cs typeface="+mn-lt"/>
              </a:rPr>
              <a:t>k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oristeći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ovu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metodu</a:t>
            </a:r>
            <a:r>
              <a:rPr lang="en-US" sz="2400" dirty="0">
                <a:latin typeface="Times"/>
                <a:ea typeface="+mn-lt"/>
                <a:cs typeface="+mn-lt"/>
              </a:rPr>
              <a:t>, par Joliot-Curie je za </a:t>
            </a:r>
            <a:r>
              <a:rPr lang="en-US" sz="2400" dirty="0" err="1">
                <a:latin typeface="Times"/>
                <a:ea typeface="+mn-lt"/>
                <a:cs typeface="+mn-lt"/>
              </a:rPr>
              <a:t>kratko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vrijeme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uspio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dobiti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puno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novih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elemenata</a:t>
            </a:r>
            <a:endParaRPr lang="en-US" sz="2400" dirty="0"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577450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="" xmlns:a16="http://schemas.microsoft.com/office/drawing/2014/main" id="{244D6776-5941-4048-8F8A-D1DC59E3E6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243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338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885587-2BF7-4678-A0F8-18DD07A68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>
                <a:latin typeface="Cavolini"/>
                <a:cs typeface="Calibri Light"/>
              </a:rPr>
              <a:t>Što</a:t>
            </a:r>
            <a:r>
              <a:rPr lang="en-US" b="0" dirty="0">
                <a:latin typeface="Cavolini"/>
                <a:cs typeface="Calibri Light"/>
              </a:rPr>
              <a:t> je </a:t>
            </a:r>
            <a:r>
              <a:rPr lang="en-US" b="0" dirty="0" err="1">
                <a:latin typeface="Cavolini"/>
                <a:cs typeface="Calibri Light"/>
              </a:rPr>
              <a:t>radiokemija</a:t>
            </a:r>
            <a:r>
              <a:rPr lang="en-US" b="0" dirty="0">
                <a:latin typeface="Cavolini"/>
                <a:cs typeface="Calibri Light"/>
              </a:rPr>
              <a:t>?</a:t>
            </a:r>
            <a:endParaRPr lang="en-US" b="0" dirty="0">
              <a:latin typeface="Cavolin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2A04AA6-8F2F-408B-8C1B-0629CB62C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400" b="1" dirty="0" err="1">
                <a:latin typeface="Times"/>
                <a:ea typeface="+mn-lt"/>
                <a:cs typeface="+mn-lt"/>
              </a:rPr>
              <a:t>Radiokemija</a:t>
            </a:r>
            <a:r>
              <a:rPr lang="en-US" sz="2400" dirty="0">
                <a:latin typeface="Times"/>
                <a:ea typeface="+mn-lt"/>
                <a:cs typeface="+mn-lt"/>
              </a:rPr>
              <a:t> je </a:t>
            </a:r>
            <a:r>
              <a:rPr lang="en-US" sz="2400" dirty="0" err="1">
                <a:latin typeface="Times"/>
                <a:ea typeface="+mn-lt"/>
                <a:cs typeface="+mn-lt"/>
              </a:rPr>
              <a:t>dio</a:t>
            </a:r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r>
              <a:rPr lang="en-US" sz="2400" dirty="0" err="1">
                <a:latin typeface="Times"/>
                <a:ea typeface="+mn-lt"/>
                <a:cs typeface="+mn-lt"/>
              </a:rPr>
              <a:t>nuklearne</a:t>
            </a:r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r>
              <a:rPr lang="en-US" sz="2400" dirty="0" err="1">
                <a:latin typeface="Times"/>
                <a:ea typeface="+mn-lt"/>
                <a:cs typeface="+mn-lt"/>
              </a:rPr>
              <a:t>kemije</a:t>
            </a:r>
            <a:r>
              <a:rPr lang="en-US" sz="2400" dirty="0">
                <a:latin typeface="Times"/>
                <a:ea typeface="+mn-lt"/>
                <a:cs typeface="+mn-lt"/>
              </a:rPr>
              <a:t> koji se </a:t>
            </a:r>
            <a:r>
              <a:rPr lang="en-US" sz="2400" dirty="0" err="1">
                <a:latin typeface="Times"/>
                <a:ea typeface="+mn-lt"/>
                <a:cs typeface="+mn-lt"/>
              </a:rPr>
              <a:t>bavi</a:t>
            </a:r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r>
              <a:rPr lang="en-US" sz="2400" dirty="0" err="1">
                <a:latin typeface="Times"/>
                <a:ea typeface="+mn-lt"/>
                <a:cs typeface="+mn-lt"/>
              </a:rPr>
              <a:t>radioaktivnim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tvarima</a:t>
            </a:r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r>
              <a:rPr lang="en-US" sz="2400" dirty="0" err="1">
                <a:latin typeface="Times"/>
                <a:ea typeface="+mn-lt"/>
                <a:cs typeface="+mn-lt"/>
              </a:rPr>
              <a:t>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njihovom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primjenom</a:t>
            </a:r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</a:p>
          <a:p>
            <a:r>
              <a:rPr lang="hr-HR" sz="2400" dirty="0" err="1">
                <a:latin typeface="Times"/>
                <a:ea typeface="+mn-lt"/>
                <a:cs typeface="+mn-lt"/>
              </a:rPr>
              <a:t>g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lavna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obilježja</a:t>
            </a:r>
            <a:r>
              <a:rPr lang="en-US" sz="2400" dirty="0">
                <a:latin typeface="Times"/>
                <a:ea typeface="+mn-lt"/>
                <a:cs typeface="+mn-lt"/>
              </a:rPr>
              <a:t> po </a:t>
            </a:r>
            <a:r>
              <a:rPr lang="en-US" sz="2400" dirty="0" err="1">
                <a:latin typeface="Times"/>
                <a:ea typeface="+mn-lt"/>
                <a:cs typeface="+mn-lt"/>
              </a:rPr>
              <a:t>kojima</a:t>
            </a:r>
            <a:r>
              <a:rPr lang="en-US" sz="2400" dirty="0">
                <a:latin typeface="Times"/>
                <a:ea typeface="+mn-lt"/>
                <a:cs typeface="+mn-lt"/>
              </a:rPr>
              <a:t> se </a:t>
            </a:r>
            <a:r>
              <a:rPr lang="en-US" sz="2400" dirty="0" err="1">
                <a:latin typeface="Times"/>
                <a:ea typeface="+mn-lt"/>
                <a:cs typeface="+mn-lt"/>
              </a:rPr>
              <a:t>radiokemija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razlikuje</a:t>
            </a:r>
            <a:r>
              <a:rPr lang="en-US" sz="2400" dirty="0">
                <a:latin typeface="Times"/>
                <a:ea typeface="+mn-lt"/>
                <a:cs typeface="+mn-lt"/>
              </a:rPr>
              <a:t> od </a:t>
            </a:r>
            <a:r>
              <a:rPr lang="en-US" sz="2400" dirty="0" err="1">
                <a:latin typeface="Times"/>
                <a:ea typeface="+mn-lt"/>
                <a:cs typeface="+mn-lt"/>
              </a:rPr>
              <a:t>ostalih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kemijskih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područja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jesu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prisutnost</a:t>
            </a:r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r>
              <a:rPr lang="en-US" sz="2400" dirty="0" err="1">
                <a:latin typeface="Times"/>
                <a:ea typeface="+mn-lt"/>
                <a:cs typeface="+mn-lt"/>
              </a:rPr>
              <a:t>radioaktivnosti</a:t>
            </a:r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  <a:r>
              <a:rPr lang="en-US" sz="2400" dirty="0" err="1">
                <a:latin typeface="Times"/>
                <a:ea typeface="+mn-lt"/>
                <a:cs typeface="+mn-lt"/>
              </a:rPr>
              <a:t>kao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bitnoga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svojstva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tvari</a:t>
            </a:r>
            <a:r>
              <a:rPr lang="en-US" sz="2400" dirty="0">
                <a:latin typeface="Times"/>
                <a:ea typeface="+mn-lt"/>
                <a:cs typeface="+mn-lt"/>
              </a:rPr>
              <a:t> s </a:t>
            </a:r>
            <a:r>
              <a:rPr lang="en-US" sz="2400" dirty="0" err="1">
                <a:latin typeface="Times"/>
                <a:ea typeface="+mn-lt"/>
                <a:cs typeface="+mn-lt"/>
              </a:rPr>
              <a:t>kojom</a:t>
            </a:r>
            <a:r>
              <a:rPr lang="en-US" sz="2400" dirty="0">
                <a:latin typeface="Times"/>
                <a:ea typeface="+mn-lt"/>
                <a:cs typeface="+mn-lt"/>
              </a:rPr>
              <a:t> se </a:t>
            </a:r>
            <a:r>
              <a:rPr lang="en-US" sz="2400" dirty="0" err="1">
                <a:latin typeface="Times"/>
                <a:ea typeface="+mn-lt"/>
                <a:cs typeface="+mn-lt"/>
              </a:rPr>
              <a:t>radi</a:t>
            </a:r>
            <a:r>
              <a:rPr lang="en-US" sz="2400" dirty="0">
                <a:latin typeface="Times"/>
                <a:ea typeface="+mn-lt"/>
                <a:cs typeface="+mn-lt"/>
              </a:rPr>
              <a:t>, </a:t>
            </a:r>
            <a:r>
              <a:rPr lang="en-US" sz="2400" dirty="0" err="1">
                <a:latin typeface="Times"/>
                <a:ea typeface="+mn-lt"/>
                <a:cs typeface="+mn-lt"/>
              </a:rPr>
              <a:t>te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svojstvene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metode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rada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koje</a:t>
            </a:r>
            <a:r>
              <a:rPr lang="en-US" sz="2400" dirty="0">
                <a:latin typeface="Times"/>
                <a:ea typeface="+mn-lt"/>
                <a:cs typeface="+mn-lt"/>
              </a:rPr>
              <a:t> se </a:t>
            </a:r>
            <a:r>
              <a:rPr lang="en-US" sz="2400" dirty="0" err="1">
                <a:latin typeface="Times"/>
                <a:ea typeface="+mn-lt"/>
                <a:cs typeface="+mn-lt"/>
              </a:rPr>
              <a:t>nazivaju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radiokemijskima</a:t>
            </a:r>
            <a:r>
              <a:rPr lang="en-US" sz="2400" dirty="0">
                <a:latin typeface="Times"/>
                <a:ea typeface="+mn-lt"/>
                <a:cs typeface="+mn-lt"/>
              </a:rPr>
              <a:t> </a:t>
            </a:r>
          </a:p>
          <a:p>
            <a:r>
              <a:rPr lang="hr-HR" sz="2400" dirty="0">
                <a:latin typeface="Times"/>
                <a:ea typeface="+mn-lt"/>
                <a:cs typeface="+mn-lt"/>
              </a:rPr>
              <a:t>n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eke </a:t>
            </a:r>
            <a:r>
              <a:rPr lang="en-US" sz="2400" dirty="0">
                <a:latin typeface="Times"/>
                <a:ea typeface="+mn-lt"/>
                <a:cs typeface="+mn-lt"/>
              </a:rPr>
              <a:t>od </a:t>
            </a:r>
            <a:r>
              <a:rPr lang="en-US" sz="2400" dirty="0" err="1">
                <a:latin typeface="Times"/>
                <a:ea typeface="+mn-lt"/>
                <a:cs typeface="+mn-lt"/>
              </a:rPr>
              <a:t>posebnosti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proizlaze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iz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potrebe</a:t>
            </a:r>
            <a:r>
              <a:rPr lang="en-US" sz="2400" dirty="0">
                <a:latin typeface="Times"/>
                <a:ea typeface="+mn-lt"/>
                <a:cs typeface="+mn-lt"/>
              </a:rPr>
              <a:t> da se </a:t>
            </a:r>
            <a:r>
              <a:rPr lang="en-US" sz="2400" dirty="0" err="1">
                <a:latin typeface="Times"/>
                <a:ea typeface="+mn-lt"/>
                <a:cs typeface="+mn-lt"/>
              </a:rPr>
              <a:t>često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radi</a:t>
            </a:r>
            <a:r>
              <a:rPr lang="en-US" sz="2400" dirty="0">
                <a:latin typeface="Times"/>
                <a:ea typeface="+mn-lt"/>
                <a:cs typeface="+mn-lt"/>
              </a:rPr>
              <a:t> s </a:t>
            </a:r>
            <a:r>
              <a:rPr lang="en-US" sz="2400" dirty="0" err="1">
                <a:latin typeface="Times"/>
                <a:ea typeface="+mn-lt"/>
                <a:cs typeface="+mn-lt"/>
              </a:rPr>
              <a:t>takvim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kemijskim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sustavima</a:t>
            </a:r>
            <a:r>
              <a:rPr lang="en-US" sz="2400" dirty="0">
                <a:latin typeface="Times"/>
                <a:ea typeface="+mn-lt"/>
                <a:cs typeface="+mn-lt"/>
              </a:rPr>
              <a:t> u </a:t>
            </a:r>
            <a:r>
              <a:rPr lang="en-US" sz="2400" dirty="0" err="1">
                <a:latin typeface="Times"/>
                <a:ea typeface="+mn-lt"/>
                <a:cs typeface="+mn-lt"/>
              </a:rPr>
              <a:t>kojima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su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radioaktivne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tvari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prisutne</a:t>
            </a:r>
            <a:r>
              <a:rPr lang="en-US" sz="2400" dirty="0">
                <a:latin typeface="Times"/>
                <a:ea typeface="+mn-lt"/>
                <a:cs typeface="+mn-lt"/>
              </a:rPr>
              <a:t> u </a:t>
            </a:r>
            <a:r>
              <a:rPr lang="en-US" sz="2400" dirty="0" err="1">
                <a:latin typeface="Times"/>
                <a:ea typeface="+mn-lt"/>
                <a:cs typeface="+mn-lt"/>
              </a:rPr>
              <a:t>iznimno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>
                <a:latin typeface="Times"/>
                <a:ea typeface="+mn-lt"/>
                <a:cs typeface="+mn-lt"/>
              </a:rPr>
              <a:t>malim</a:t>
            </a:r>
            <a:r>
              <a:rPr lang="en-US" sz="2400" dirty="0">
                <a:latin typeface="Times"/>
                <a:ea typeface="+mn-lt"/>
                <a:cs typeface="+mn-lt"/>
              </a:rPr>
              <a:t> </a:t>
            </a:r>
            <a:r>
              <a:rPr lang="en-US" sz="2400" dirty="0" err="1" smtClean="0">
                <a:latin typeface="Times"/>
                <a:ea typeface="+mn-lt"/>
                <a:cs typeface="+mn-lt"/>
              </a:rPr>
              <a:t>količinama</a:t>
            </a:r>
            <a:endParaRPr lang="en-US" sz="2400" dirty="0">
              <a:latin typeface="Times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96722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189</Words>
  <Application>Microsoft Office PowerPoint</Application>
  <PresentationFormat>Prilagođeno</PresentationFormat>
  <Paragraphs>71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Quotable</vt:lpstr>
      <vt:lpstr>Irène Joliot-Curie </vt:lpstr>
      <vt:lpstr>Nešto više o Irène:</vt:lpstr>
      <vt:lpstr>PowerPointova prezentacija</vt:lpstr>
      <vt:lpstr>Obrazovanje:</vt:lpstr>
      <vt:lpstr>PowerPointova prezentacija</vt:lpstr>
      <vt:lpstr>Otkrića:</vt:lpstr>
      <vt:lpstr>Kako su došli do otkrića?</vt:lpstr>
      <vt:lpstr>PowerPointova prezentacija</vt:lpstr>
      <vt:lpstr>Što je radiokemija?</vt:lpstr>
      <vt:lpstr>PowerPointova prezentacija</vt:lpstr>
      <vt:lpstr>Irènine aktivnosti pozadi kemije:</vt:lpstr>
      <vt:lpstr>PowerPointova prezentacija</vt:lpstr>
      <vt:lpstr>Znanstveni uspjeh</vt:lpstr>
      <vt:lpstr> Aktivnosti u Drugom svjetskom ratu:</vt:lpstr>
      <vt:lpstr>PowerPointova prezentacija</vt:lpstr>
      <vt:lpstr>Kako je umrla?</vt:lpstr>
      <vt:lpstr>Izvori: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Knjižnica</cp:lastModifiedBy>
  <cp:revision>395</cp:revision>
  <dcterms:created xsi:type="dcterms:W3CDTF">2021-12-10T15:06:32Z</dcterms:created>
  <dcterms:modified xsi:type="dcterms:W3CDTF">2022-05-09T07:59:51Z</dcterms:modified>
</cp:coreProperties>
</file>