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D160C9-E871-4D49-8B21-A46D3652F480}" v="380" dt="2021-12-22T07:20:59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p Cindrić" userId="S::josip.cindric5@skole.hr::8d69ae15-5901-4991-b42b-e8b3afbf74cf" providerId="AD" clId="Web-{FED160C9-E871-4D49-8B21-A46D3652F480}"/>
    <pc:docChg chg="addSld delSld modSld">
      <pc:chgData name="Josip Cindrić" userId="S::josip.cindric5@skole.hr::8d69ae15-5901-4991-b42b-e8b3afbf74cf" providerId="AD" clId="Web-{FED160C9-E871-4D49-8B21-A46D3652F480}" dt="2021-12-22T07:20:57.932" v="366" actId="20577"/>
      <pc:docMkLst>
        <pc:docMk/>
      </pc:docMkLst>
      <pc:sldChg chg="modSp">
        <pc:chgData name="Josip Cindrić" userId="S::josip.cindric5@skole.hr::8d69ae15-5901-4991-b42b-e8b3afbf74cf" providerId="AD" clId="Web-{FED160C9-E871-4D49-8B21-A46D3652F480}" dt="2021-12-22T07:20:57.932" v="366" actId="20577"/>
        <pc:sldMkLst>
          <pc:docMk/>
          <pc:sldMk cId="4262868419" sldId="256"/>
        </pc:sldMkLst>
        <pc:spChg chg="mod">
          <ac:chgData name="Josip Cindrić" userId="S::josip.cindric5@skole.hr::8d69ae15-5901-4991-b42b-e8b3afbf74cf" providerId="AD" clId="Web-{FED160C9-E871-4D49-8B21-A46D3652F480}" dt="2021-12-22T07:01:07.414" v="10" actId="20577"/>
          <ac:spMkLst>
            <pc:docMk/>
            <pc:sldMk cId="4262868419" sldId="256"/>
            <ac:spMk id="2" creationId="{70752FD7-76EF-4EBF-8807-5A08A9C8EA09}"/>
          </ac:spMkLst>
        </pc:spChg>
        <pc:spChg chg="mod">
          <ac:chgData name="Josip Cindrić" userId="S::josip.cindric5@skole.hr::8d69ae15-5901-4991-b42b-e8b3afbf74cf" providerId="AD" clId="Web-{FED160C9-E871-4D49-8B21-A46D3652F480}" dt="2021-12-22T07:20:57.932" v="366" actId="20577"/>
          <ac:spMkLst>
            <pc:docMk/>
            <pc:sldMk cId="4262868419" sldId="256"/>
            <ac:spMk id="3" creationId="{F4C8D8C1-1062-49B2-BB56-D9F8E5DA6EB6}"/>
          </ac:spMkLst>
        </pc:spChg>
      </pc:sldChg>
      <pc:sldChg chg="addSp modSp new mod modClrScheme chgLayout">
        <pc:chgData name="Josip Cindrić" userId="S::josip.cindric5@skole.hr::8d69ae15-5901-4991-b42b-e8b3afbf74cf" providerId="AD" clId="Web-{FED160C9-E871-4D49-8B21-A46D3652F480}" dt="2021-12-22T07:04:56.764" v="67" actId="20577"/>
        <pc:sldMkLst>
          <pc:docMk/>
          <pc:sldMk cId="652203385" sldId="257"/>
        </pc:sldMkLst>
        <pc:spChg chg="mod ord">
          <ac:chgData name="Josip Cindrić" userId="S::josip.cindric5@skole.hr::8d69ae15-5901-4991-b42b-e8b3afbf74cf" providerId="AD" clId="Web-{FED160C9-E871-4D49-8B21-A46D3652F480}" dt="2021-12-22T07:04:41.107" v="64"/>
          <ac:spMkLst>
            <pc:docMk/>
            <pc:sldMk cId="652203385" sldId="257"/>
            <ac:spMk id="2" creationId="{FB380BD7-18B5-46F8-8300-BA23893E0FC7}"/>
          </ac:spMkLst>
        </pc:spChg>
        <pc:spChg chg="mod ord">
          <ac:chgData name="Josip Cindrić" userId="S::josip.cindric5@skole.hr::8d69ae15-5901-4991-b42b-e8b3afbf74cf" providerId="AD" clId="Web-{FED160C9-E871-4D49-8B21-A46D3652F480}" dt="2021-12-22T07:04:49.467" v="65" actId="20577"/>
          <ac:spMkLst>
            <pc:docMk/>
            <pc:sldMk cId="652203385" sldId="257"/>
            <ac:spMk id="3" creationId="{7C52C0B4-C0EC-4D8D-BBF2-73A6C42AF6CD}"/>
          </ac:spMkLst>
        </pc:spChg>
        <pc:spChg chg="add mod ord">
          <ac:chgData name="Josip Cindrić" userId="S::josip.cindric5@skole.hr::8d69ae15-5901-4991-b42b-e8b3afbf74cf" providerId="AD" clId="Web-{FED160C9-E871-4D49-8B21-A46D3652F480}" dt="2021-12-22T07:04:56.764" v="67" actId="20577"/>
          <ac:spMkLst>
            <pc:docMk/>
            <pc:sldMk cId="652203385" sldId="257"/>
            <ac:spMk id="4" creationId="{256C42BD-6AB2-4576-BFA9-ECCA6C2BB79B}"/>
          </ac:spMkLst>
        </pc:spChg>
      </pc:sldChg>
      <pc:sldChg chg="addSp delSp modSp new mod modClrScheme chgLayout">
        <pc:chgData name="Josip Cindrić" userId="S::josip.cindric5@skole.hr::8d69ae15-5901-4991-b42b-e8b3afbf74cf" providerId="AD" clId="Web-{FED160C9-E871-4D49-8B21-A46D3652F480}" dt="2021-12-22T07:05:44.765" v="84" actId="20577"/>
        <pc:sldMkLst>
          <pc:docMk/>
          <pc:sldMk cId="157552250" sldId="258"/>
        </pc:sldMkLst>
        <pc:spChg chg="mod ord">
          <ac:chgData name="Josip Cindrić" userId="S::josip.cindric5@skole.hr::8d69ae15-5901-4991-b42b-e8b3afbf74cf" providerId="AD" clId="Web-{FED160C9-E871-4D49-8B21-A46D3652F480}" dt="2021-12-22T07:05:44.765" v="84" actId="20577"/>
          <ac:spMkLst>
            <pc:docMk/>
            <pc:sldMk cId="157552250" sldId="258"/>
            <ac:spMk id="2" creationId="{E33B1D35-ACF4-4F73-91BE-62F881643689}"/>
          </ac:spMkLst>
        </pc:spChg>
        <pc:spChg chg="del mod ord">
          <ac:chgData name="Josip Cindrić" userId="S::josip.cindric5@skole.hr::8d69ae15-5901-4991-b42b-e8b3afbf74cf" providerId="AD" clId="Web-{FED160C9-E871-4D49-8B21-A46D3652F480}" dt="2021-12-22T07:05:34.718" v="70"/>
          <ac:spMkLst>
            <pc:docMk/>
            <pc:sldMk cId="157552250" sldId="258"/>
            <ac:spMk id="3" creationId="{6F8726C4-B3D6-4F74-991F-1C819DB79F44}"/>
          </ac:spMkLst>
        </pc:spChg>
        <pc:spChg chg="mod ord">
          <ac:chgData name="Josip Cindrić" userId="S::josip.cindric5@skole.hr::8d69ae15-5901-4991-b42b-e8b3afbf74cf" providerId="AD" clId="Web-{FED160C9-E871-4D49-8B21-A46D3652F480}" dt="2021-12-22T07:05:02.733" v="69"/>
          <ac:spMkLst>
            <pc:docMk/>
            <pc:sldMk cId="157552250" sldId="258"/>
            <ac:spMk id="4" creationId="{968689F0-B1F4-4564-9925-F21DD0E44881}"/>
          </ac:spMkLst>
        </pc:spChg>
        <pc:picChg chg="add mod ord modCrop">
          <ac:chgData name="Josip Cindrić" userId="S::josip.cindric5@skole.hr::8d69ae15-5901-4991-b42b-e8b3afbf74cf" providerId="AD" clId="Web-{FED160C9-E871-4D49-8B21-A46D3652F480}" dt="2021-12-22T07:05:34.718" v="70"/>
          <ac:picMkLst>
            <pc:docMk/>
            <pc:sldMk cId="157552250" sldId="258"/>
            <ac:picMk id="5" creationId="{A5251B60-57CA-4C12-A47C-61642514502B}"/>
          </ac:picMkLst>
        </pc:picChg>
      </pc:sldChg>
      <pc:sldChg chg="delSp modSp new mod modClrScheme chgLayout">
        <pc:chgData name="Josip Cindrić" userId="S::josip.cindric5@skole.hr::8d69ae15-5901-4991-b42b-e8b3afbf74cf" providerId="AD" clId="Web-{FED160C9-E871-4D49-8B21-A46D3652F480}" dt="2021-12-22T07:19:55.805" v="351" actId="20577"/>
        <pc:sldMkLst>
          <pc:docMk/>
          <pc:sldMk cId="3929505113" sldId="259"/>
        </pc:sldMkLst>
        <pc:spChg chg="mod ord">
          <ac:chgData name="Josip Cindrić" userId="S::josip.cindric5@skole.hr::8d69ae15-5901-4991-b42b-e8b3afbf74cf" providerId="AD" clId="Web-{FED160C9-E871-4D49-8B21-A46D3652F480}" dt="2021-12-22T07:19:55.805" v="351" actId="20577"/>
          <ac:spMkLst>
            <pc:docMk/>
            <pc:sldMk cId="3929505113" sldId="259"/>
            <ac:spMk id="2" creationId="{5BCDED16-123A-46AF-8FDC-4E7C533072D5}"/>
          </ac:spMkLst>
        </pc:spChg>
        <pc:spChg chg="mod ord">
          <ac:chgData name="Josip Cindrić" userId="S::josip.cindric5@skole.hr::8d69ae15-5901-4991-b42b-e8b3afbf74cf" providerId="AD" clId="Web-{FED160C9-E871-4D49-8B21-A46D3652F480}" dt="2021-12-22T07:06:21.625" v="93" actId="20577"/>
          <ac:spMkLst>
            <pc:docMk/>
            <pc:sldMk cId="3929505113" sldId="259"/>
            <ac:spMk id="3" creationId="{5CFED615-0D93-4FF7-85B2-9D827294C421}"/>
          </ac:spMkLst>
        </pc:spChg>
        <pc:spChg chg="del">
          <ac:chgData name="Josip Cindrić" userId="S::josip.cindric5@skole.hr::8d69ae15-5901-4991-b42b-e8b3afbf74cf" providerId="AD" clId="Web-{FED160C9-E871-4D49-8B21-A46D3652F480}" dt="2021-12-22T07:05:56.062" v="86"/>
          <ac:spMkLst>
            <pc:docMk/>
            <pc:sldMk cId="3929505113" sldId="259"/>
            <ac:spMk id="4" creationId="{7D003CD0-F0DF-4CEA-938F-8768587279DC}"/>
          </ac:spMkLst>
        </pc:spChg>
      </pc:sldChg>
      <pc:sldChg chg="modSp new">
        <pc:chgData name="Josip Cindrić" userId="S::josip.cindric5@skole.hr::8d69ae15-5901-4991-b42b-e8b3afbf74cf" providerId="AD" clId="Web-{FED160C9-E871-4D49-8B21-A46D3652F480}" dt="2021-12-22T07:13:33.014" v="251" actId="20577"/>
        <pc:sldMkLst>
          <pc:docMk/>
          <pc:sldMk cId="3682695401" sldId="260"/>
        </pc:sldMkLst>
        <pc:spChg chg="mod">
          <ac:chgData name="Josip Cindrić" userId="S::josip.cindric5@skole.hr::8d69ae15-5901-4991-b42b-e8b3afbf74cf" providerId="AD" clId="Web-{FED160C9-E871-4D49-8B21-A46D3652F480}" dt="2021-12-22T07:10:18.928" v="151" actId="20577"/>
          <ac:spMkLst>
            <pc:docMk/>
            <pc:sldMk cId="3682695401" sldId="260"/>
            <ac:spMk id="2" creationId="{5C65075A-FC18-4D94-ADF5-84D65CB2B647}"/>
          </ac:spMkLst>
        </pc:spChg>
        <pc:spChg chg="mod">
          <ac:chgData name="Josip Cindrić" userId="S::josip.cindric5@skole.hr::8d69ae15-5901-4991-b42b-e8b3afbf74cf" providerId="AD" clId="Web-{FED160C9-E871-4D49-8B21-A46D3652F480}" dt="2021-12-22T07:13:33.014" v="251" actId="20577"/>
          <ac:spMkLst>
            <pc:docMk/>
            <pc:sldMk cId="3682695401" sldId="260"/>
            <ac:spMk id="3" creationId="{0C9BC805-CE15-4CD0-A8CE-49C62E13AC4D}"/>
          </ac:spMkLst>
        </pc:spChg>
      </pc:sldChg>
      <pc:sldChg chg="modSp new">
        <pc:chgData name="Josip Cindrić" userId="S::josip.cindric5@skole.hr::8d69ae15-5901-4991-b42b-e8b3afbf74cf" providerId="AD" clId="Web-{FED160C9-E871-4D49-8B21-A46D3652F480}" dt="2021-12-22T07:18:26.693" v="324" actId="20577"/>
        <pc:sldMkLst>
          <pc:docMk/>
          <pc:sldMk cId="3030816971" sldId="261"/>
        </pc:sldMkLst>
        <pc:spChg chg="mod">
          <ac:chgData name="Josip Cindrić" userId="S::josip.cindric5@skole.hr::8d69ae15-5901-4991-b42b-e8b3afbf74cf" providerId="AD" clId="Web-{FED160C9-E871-4D49-8B21-A46D3652F480}" dt="2021-12-22T07:18:26.693" v="324" actId="20577"/>
          <ac:spMkLst>
            <pc:docMk/>
            <pc:sldMk cId="3030816971" sldId="261"/>
            <ac:spMk id="3" creationId="{2A9D5D4A-FAAE-42FC-8F3D-943798847EA6}"/>
          </ac:spMkLst>
        </pc:spChg>
      </pc:sldChg>
      <pc:sldChg chg="modSp new">
        <pc:chgData name="Josip Cindrić" userId="S::josip.cindric5@skole.hr::8d69ae15-5901-4991-b42b-e8b3afbf74cf" providerId="AD" clId="Web-{FED160C9-E871-4D49-8B21-A46D3652F480}" dt="2021-12-22T07:19:02.179" v="333" actId="20577"/>
        <pc:sldMkLst>
          <pc:docMk/>
          <pc:sldMk cId="1398920956" sldId="262"/>
        </pc:sldMkLst>
        <pc:spChg chg="mod">
          <ac:chgData name="Josip Cindrić" userId="S::josip.cindric5@skole.hr::8d69ae15-5901-4991-b42b-e8b3afbf74cf" providerId="AD" clId="Web-{FED160C9-E871-4D49-8B21-A46D3652F480}" dt="2021-12-22T07:19:02.179" v="333" actId="20577"/>
          <ac:spMkLst>
            <pc:docMk/>
            <pc:sldMk cId="1398920956" sldId="262"/>
            <ac:spMk id="2" creationId="{8176ED5E-D424-4D7F-855B-415F06099341}"/>
          </ac:spMkLst>
        </pc:spChg>
        <pc:spChg chg="mod">
          <ac:chgData name="Josip Cindrić" userId="S::josip.cindric5@skole.hr::8d69ae15-5901-4991-b42b-e8b3afbf74cf" providerId="AD" clId="Web-{FED160C9-E871-4D49-8B21-A46D3652F480}" dt="2021-12-22T07:18:59.757" v="332" actId="20577"/>
          <ac:spMkLst>
            <pc:docMk/>
            <pc:sldMk cId="1398920956" sldId="262"/>
            <ac:spMk id="3" creationId="{22420442-965D-491C-951B-A1B15A6FD238}"/>
          </ac:spMkLst>
        </pc:spChg>
      </pc:sldChg>
      <pc:sldChg chg="modSp new mod modClrScheme chgLayout">
        <pc:chgData name="Josip Cindrić" userId="S::josip.cindric5@skole.hr::8d69ae15-5901-4991-b42b-e8b3afbf74cf" providerId="AD" clId="Web-{FED160C9-E871-4D49-8B21-A46D3652F480}" dt="2021-12-22T07:20:45.119" v="355" actId="20577"/>
        <pc:sldMkLst>
          <pc:docMk/>
          <pc:sldMk cId="2474866627" sldId="263"/>
        </pc:sldMkLst>
        <pc:spChg chg="mod ord">
          <ac:chgData name="Josip Cindrić" userId="S::josip.cindric5@skole.hr::8d69ae15-5901-4991-b42b-e8b3afbf74cf" providerId="AD" clId="Web-{FED160C9-E871-4D49-8B21-A46D3652F480}" dt="2021-12-22T07:20:45.119" v="355" actId="20577"/>
          <ac:spMkLst>
            <pc:docMk/>
            <pc:sldMk cId="2474866627" sldId="263"/>
            <ac:spMk id="2" creationId="{BCE843BC-FC19-42C9-965F-1DA2F0AEAB01}"/>
          </ac:spMkLst>
        </pc:spChg>
        <pc:spChg chg="mod ord">
          <ac:chgData name="Josip Cindrić" userId="S::josip.cindric5@skole.hr::8d69ae15-5901-4991-b42b-e8b3afbf74cf" providerId="AD" clId="Web-{FED160C9-E871-4D49-8B21-A46D3652F480}" dt="2021-12-22T07:20:29.196" v="353"/>
          <ac:spMkLst>
            <pc:docMk/>
            <pc:sldMk cId="2474866627" sldId="263"/>
            <ac:spMk id="3" creationId="{A599070C-B6A4-4A20-94B1-874C9EA3336E}"/>
          </ac:spMkLst>
        </pc:spChg>
      </pc:sldChg>
      <pc:sldChg chg="new del">
        <pc:chgData name="Josip Cindrić" userId="S::josip.cindric5@skole.hr::8d69ae15-5901-4991-b42b-e8b3afbf74cf" providerId="AD" clId="Web-{FED160C9-E871-4D49-8B21-A46D3652F480}" dt="2021-12-22T07:19:18.023" v="335"/>
        <pc:sldMkLst>
          <pc:docMk/>
          <pc:sldMk cId="2495117554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>
            <a:extLst>
              <a:ext uri="{FF2B5EF4-FFF2-40B4-BE49-F238E27FC236}">
                <a16:creationId xmlns:a16="http://schemas.microsoft.com/office/drawing/2014/main" xmlns="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3" name="Rezervirano mjesto za datum 2">
            <a:extLst>
              <a:ext uri="{FF2B5EF4-FFF2-40B4-BE49-F238E27FC236}">
                <a16:creationId xmlns:a16="http://schemas.microsoft.com/office/drawing/2014/main" xmlns="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EECCB32-2A05-40BB-ADC9-F563190DA591}" type="datetime1">
              <a:rPr lang="hr-HR" smtClean="0"/>
              <a:t>5.5.2022.</a:t>
            </a:fld>
            <a:endParaRPr lang="hr-HR"/>
          </a:p>
        </p:txBody>
      </p:sp>
      <p:sp>
        <p:nvSpPr>
          <p:cNvPr id="4" name="Rezervirano mjesto za podnožje 3">
            <a:extLst>
              <a:ext uri="{FF2B5EF4-FFF2-40B4-BE49-F238E27FC236}">
                <a16:creationId xmlns:a16="http://schemas.microsoft.com/office/drawing/2014/main" xmlns="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5" name="Rezervirano mjesto za broj slajda 4">
            <a:extLst>
              <a:ext uri="{FF2B5EF4-FFF2-40B4-BE49-F238E27FC236}">
                <a16:creationId xmlns:a16="http://schemas.microsoft.com/office/drawing/2014/main" xmlns="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3F68DB-7375-4418-905A-4011D04F468A}" type="datetime1">
              <a:rPr lang="hr-HR" noProof="0" smtClean="0"/>
              <a:t>5.5.2022.</a:t>
            </a:fld>
            <a:endParaRPr lang="hr-HR" noProof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a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Prostoruč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Prostoruč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Prostoruč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Prostoruč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Prostoruč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Prostoruč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Prostoruč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Prostoručni oblik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Prostoruč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Prostoruč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Prostoruč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Prostoruč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Prostoruč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a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Pravokutnik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Jednakokračni trokut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Pravokutnik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dirty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37FF7448-2159-4FE4-96D3-E8EC7B06B636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a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a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Pravokutnik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avokutnik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B8A481-4A51-4F76-B973-3DE2783F541F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a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a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Pravokutnik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avokutnik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7E111C0D-CFEC-4342-8261-3521202F3E99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a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upa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Pravokutnik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Pravokutnik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5CF2D3-E4D1-4A2F-BA8F-543EB9E9F39A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a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Prostoruč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a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Pravokutnik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Jednakokračni trokut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Pravokutnik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BF2909A2-386C-4FDA-B4CA-40B6DA6DF56A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a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upa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Pravokutnik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Pravokutnik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88439897-D95C-4C97-98D9-DEFB8855DEB8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a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upa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Pravokutnik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Pravokutnik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73F6F8E6-F049-4F2E-AE15-13DED542C46D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a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upa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Pravokutnik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Pravokutnik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30744-E1FB-4507-951B-B97467BC1900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71261F14-85EE-4917-8243-309868B870A8}" type="datetime1">
              <a:rPr lang="hr-HR" noProof="0" smtClean="0"/>
              <a:t>5.5.2022.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a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upa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Pravokutnik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Pravokutnik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8EEB49-4B6D-464E-BD1D-828C9E8CA5F9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a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Prostoruč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Prostoruč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Prostoruč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Prostoruč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upa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Pravokutnik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Jednakokračni trokut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Pravokutnik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ABDA82E-A9F4-4149-AFDB-B313772142DE}" type="datetime1">
              <a:rPr lang="hr-HR" noProof="0" smtClean="0"/>
              <a:t>5.5.2022.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  <a:p>
            <a:pPr lvl="5" rtl="0"/>
            <a:r>
              <a:rPr lang="hr-HR" noProof="0" dirty="0"/>
              <a:t>6</a:t>
            </a:r>
          </a:p>
          <a:p>
            <a:pPr lvl="6" rtl="0"/>
            <a:r>
              <a:rPr lang="hr-HR" noProof="0" dirty="0"/>
              <a:t>7.</a:t>
            </a:r>
          </a:p>
          <a:p>
            <a:pPr lvl="7" rtl="0"/>
            <a:r>
              <a:rPr lang="hr-HR" noProof="0" dirty="0"/>
              <a:t>8.</a:t>
            </a:r>
          </a:p>
          <a:p>
            <a:pPr lvl="8" rtl="0"/>
            <a:r>
              <a:rPr lang="hr-HR" noProof="0" dirty="0"/>
              <a:t>9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CD2225B-B7E2-45B0-928F-C392BA39A765}" type="datetime1">
              <a:rPr lang="hr-HR" smtClean="0"/>
              <a:t>5.5.2022.</a:t>
            </a:fld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D22F896-40B5-4ADD-8801-0D06FADFA095}" type="slidenum">
              <a:rPr lang="hr-HR" smtClean="0"/>
              <a:pPr/>
              <a:t>‹#›</a:t>
            </a:fld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ichard_Abeg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>
                <a:cs typeface="Calibri Light"/>
              </a:rPr>
              <a:t>Richard </a:t>
            </a:r>
            <a:r>
              <a:rPr lang="hr-HR" dirty="0" err="1">
                <a:cs typeface="Calibri Light"/>
              </a:rPr>
              <a:t>Abegg</a:t>
            </a:r>
            <a:endParaRPr lang="hr-HR" dirty="0" err="1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hr-HR" dirty="0">
                <a:latin typeface="Times New Roman"/>
                <a:cs typeface="Times New Roman"/>
              </a:rPr>
              <a:t>Napravio:  Josip </a:t>
            </a:r>
            <a:r>
              <a:rPr lang="hr-HR" dirty="0" smtClean="0">
                <a:latin typeface="Times New Roman"/>
                <a:cs typeface="Times New Roman"/>
              </a:rPr>
              <a:t>Cindrić, 8. 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80BD7-18B5-46F8-8300-BA23893E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Ukratko</a:t>
            </a:r>
            <a:endParaRPr lang="en-US" dirty="0" err="1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256C42BD-6AB2-4576-BFA9-ECCA6C2BB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Richard Abegg je bio </a:t>
            </a:r>
            <a:r>
              <a:rPr lang="en-US" dirty="0" err="1">
                <a:latin typeface="Times New Roman"/>
                <a:cs typeface="Times New Roman"/>
              </a:rPr>
              <a:t>njemački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znanstvenik</a:t>
            </a:r>
          </a:p>
          <a:p>
            <a:pPr algn="ctr"/>
            <a:endParaRPr lang="en-US" dirty="0"/>
          </a:p>
          <a:p>
            <a:pPr algn="ctr"/>
            <a:r>
              <a:rPr lang="hr-HR" dirty="0">
                <a:latin typeface="Times New Roman"/>
                <a:cs typeface="Times New Roman"/>
              </a:rPr>
              <a:t>b</a:t>
            </a:r>
            <a:r>
              <a:rPr lang="en-US" dirty="0" err="1" smtClean="0">
                <a:latin typeface="Times New Roman"/>
                <a:cs typeface="Times New Roman"/>
              </a:rPr>
              <a:t>io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je </a:t>
            </a:r>
            <a:r>
              <a:rPr lang="en-US" dirty="0" err="1">
                <a:latin typeface="Times New Roman"/>
                <a:cs typeface="Times New Roman"/>
              </a:rPr>
              <a:t>pionir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teorije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valencija</a:t>
            </a:r>
            <a:endParaRPr lang="en-US" dirty="0">
              <a:latin typeface="Times New Roman"/>
              <a:cs typeface="Times New Roman"/>
            </a:endParaRPr>
          </a:p>
          <a:p>
            <a:pPr algn="ctr"/>
            <a:endParaRPr lang="en-US" dirty="0"/>
          </a:p>
          <a:p>
            <a:pPr algn="ctr"/>
            <a:r>
              <a:rPr lang="hr-HR" dirty="0" err="1">
                <a:latin typeface="Times New Roman"/>
                <a:cs typeface="Times New Roman"/>
              </a:rPr>
              <a:t>o</a:t>
            </a:r>
            <a:r>
              <a:rPr lang="en-US" dirty="0" err="1" smtClean="0">
                <a:latin typeface="Times New Roman"/>
                <a:cs typeface="Times New Roman"/>
              </a:rPr>
              <a:t>tkrio</a:t>
            </a:r>
            <a:r>
              <a:rPr lang="en-US" dirty="0">
                <a:latin typeface="Times New Roman"/>
                <a:cs typeface="Times New Roman"/>
              </a:rPr>
              <a:t> je </a:t>
            </a:r>
            <a:r>
              <a:rPr lang="en-US" dirty="0" err="1">
                <a:latin typeface="Times New Roman"/>
                <a:cs typeface="Times New Roman"/>
              </a:rPr>
              <a:t>depresiju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točke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smrzavanja</a:t>
            </a:r>
            <a:endParaRPr lang="en-US" dirty="0">
              <a:latin typeface="Times New Roman"/>
              <a:cs typeface="Times New Roman"/>
            </a:endParaRP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52C0B4-C0EC-4D8D-BBF2-73A6C42AF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0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text, person, person, necktie&#10;&#10;Description automatically generated">
            <a:extLst>
              <a:ext uri="{FF2B5EF4-FFF2-40B4-BE49-F238E27FC236}">
                <a16:creationId xmlns:a16="http://schemas.microsoft.com/office/drawing/2014/main" xmlns="" id="{A5251B60-57CA-4C12-A47C-61642514502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553" r="553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3B1D35-ACF4-4F73-91BE-62F88164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Richard Abegg  - </a:t>
            </a:r>
            <a:r>
              <a:rPr lang="en-US" dirty="0" err="1">
                <a:cs typeface="Calibri Light"/>
              </a:rPr>
              <a:t>slika</a:t>
            </a:r>
            <a:endParaRPr lang="en-US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8689F0-B1F4-4564-9925-F21DD0E44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CFED615-0D93-4FF7-85B2-9D827294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Datum </a:t>
            </a:r>
            <a:r>
              <a:rPr lang="en-US" dirty="0" err="1">
                <a:cs typeface="Calibri Light"/>
              </a:rPr>
              <a:t>rođenja</a:t>
            </a:r>
            <a:r>
              <a:rPr lang="en-US" dirty="0">
                <a:cs typeface="Calibri Light"/>
              </a:rPr>
              <a:t> </a:t>
            </a:r>
            <a:r>
              <a:rPr lang="hr-HR" dirty="0" smtClean="0">
                <a:cs typeface="Calibri Light"/>
              </a:rPr>
              <a:t>i</a:t>
            </a:r>
            <a:r>
              <a:rPr lang="en-US" dirty="0" smtClean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smrt</a:t>
            </a:r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5BCDED16-123A-46AF-8FDC-4E7C53307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/>
                <a:cs typeface="Times New Roman"/>
              </a:rPr>
              <a:t>r</a:t>
            </a:r>
            <a:r>
              <a:rPr lang="en-US" dirty="0" err="1" smtClean="0">
                <a:latin typeface="Times New Roman"/>
                <a:cs typeface="Times New Roman"/>
              </a:rPr>
              <a:t>odio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se 9. </a:t>
            </a:r>
            <a:r>
              <a:rPr lang="en-US" dirty="0" err="1">
                <a:latin typeface="Times New Roman"/>
                <a:cs typeface="Times New Roman"/>
              </a:rPr>
              <a:t>siječnja</a:t>
            </a:r>
            <a:r>
              <a:rPr lang="en-US" dirty="0">
                <a:latin typeface="Times New Roman"/>
                <a:cs typeface="Times New Roman"/>
              </a:rPr>
              <a:t> 1869. u </a:t>
            </a:r>
            <a:r>
              <a:rPr lang="en-US" dirty="0" err="1">
                <a:latin typeface="Times New Roman"/>
                <a:cs typeface="Times New Roman"/>
              </a:rPr>
              <a:t>Danzigu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Prusiji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  <a:p>
            <a:r>
              <a:rPr lang="hr-HR" dirty="0" err="1">
                <a:latin typeface="Times New Roman"/>
                <a:cs typeface="Times New Roman"/>
              </a:rPr>
              <a:t>u</a:t>
            </a:r>
            <a:r>
              <a:rPr lang="en-US" dirty="0" err="1" smtClean="0">
                <a:latin typeface="Times New Roman"/>
                <a:cs typeface="Times New Roman"/>
              </a:rPr>
              <a:t>mro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je 3. </a:t>
            </a:r>
            <a:r>
              <a:rPr lang="en-US" dirty="0" err="1">
                <a:latin typeface="Times New Roman"/>
                <a:cs typeface="Times New Roman"/>
              </a:rPr>
              <a:t>travnja</a:t>
            </a:r>
            <a:r>
              <a:rPr lang="en-US" dirty="0">
                <a:latin typeface="Times New Roman"/>
                <a:cs typeface="Times New Roman"/>
              </a:rPr>
              <a:t> 1910. </a:t>
            </a:r>
            <a:r>
              <a:rPr lang="en-US" dirty="0" err="1">
                <a:latin typeface="Times New Roman"/>
                <a:cs typeface="Times New Roman"/>
              </a:rPr>
              <a:t>nakon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nesreće</a:t>
            </a:r>
            <a:r>
              <a:rPr lang="en-US" dirty="0">
                <a:latin typeface="Times New Roman"/>
                <a:cs typeface="Times New Roman"/>
              </a:rPr>
              <a:t> u </a:t>
            </a:r>
            <a:r>
              <a:rPr lang="en-US" dirty="0" err="1">
                <a:latin typeface="Times New Roman"/>
                <a:cs typeface="Times New Roman"/>
              </a:rPr>
              <a:t>balonu</a:t>
            </a:r>
            <a:r>
              <a:rPr lang="en-US" dirty="0">
                <a:latin typeface="Times New Roman"/>
                <a:cs typeface="Times New Roman"/>
              </a:rPr>
              <a:t> u </a:t>
            </a:r>
            <a:r>
              <a:rPr lang="en-US" dirty="0" err="1">
                <a:latin typeface="Times New Roman"/>
                <a:cs typeface="Times New Roman"/>
              </a:rPr>
              <a:t>Šleskoj</a:t>
            </a:r>
            <a:r>
              <a:rPr lang="en-US" dirty="0">
                <a:latin typeface="Times New Roman"/>
                <a:cs typeface="Times New Roman"/>
              </a:rPr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0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65075A-FC18-4D94-ADF5-84D65CB2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Rad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BC805-CE15-4CD0-A8CE-49C62E13A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Richard Abegg je </a:t>
            </a:r>
            <a:r>
              <a:rPr lang="en-US" dirty="0" err="1">
                <a:latin typeface="Times New Roman"/>
                <a:cs typeface="Times New Roman"/>
              </a:rPr>
              <a:t>otkrio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radio </a:t>
            </a:r>
            <a:r>
              <a:rPr lang="en-US" dirty="0" err="1">
                <a:latin typeface="Times New Roman"/>
                <a:cs typeface="Times New Roman"/>
              </a:rPr>
              <a:t>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mnogim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stvarima</a:t>
            </a:r>
            <a:endParaRPr lang="en-US" dirty="0" err="1"/>
          </a:p>
          <a:p>
            <a:endParaRPr lang="en-US" dirty="0"/>
          </a:p>
          <a:p>
            <a:r>
              <a:rPr lang="hr-HR" dirty="0" err="1">
                <a:latin typeface="Times New Roman"/>
                <a:cs typeface="Times New Roman"/>
              </a:rPr>
              <a:t>p</a:t>
            </a:r>
            <a:r>
              <a:rPr lang="en-US" dirty="0" err="1" smtClean="0">
                <a:latin typeface="Times New Roman"/>
                <a:cs typeface="Times New Roman"/>
              </a:rPr>
              <a:t>redložio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je da </a:t>
            </a:r>
            <a:r>
              <a:rPr lang="en-US" dirty="0" err="1">
                <a:latin typeface="Times New Roman"/>
                <a:cs typeface="Times New Roman"/>
              </a:rPr>
              <a:t>razlika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maksimalne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pozitivne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hr-HR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negativne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valencije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elementa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teži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osam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Abbegovo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pravilo</a:t>
            </a:r>
            <a:r>
              <a:rPr lang="en-US" dirty="0">
                <a:latin typeface="Times New Roman"/>
                <a:cs typeface="Times New Roman"/>
              </a:rPr>
              <a:t>)</a:t>
            </a:r>
            <a:endParaRPr lang="en-US" dirty="0"/>
          </a:p>
          <a:p>
            <a:endParaRPr lang="en-US" dirty="0"/>
          </a:p>
          <a:p>
            <a:r>
              <a:rPr lang="hr-HR" dirty="0" err="1">
                <a:latin typeface="Times New Roman"/>
                <a:cs typeface="Times New Roman"/>
              </a:rPr>
              <a:t>o</a:t>
            </a:r>
            <a:r>
              <a:rPr lang="en-US" dirty="0" err="1" smtClean="0">
                <a:latin typeface="Times New Roman"/>
                <a:cs typeface="Times New Roman"/>
              </a:rPr>
              <a:t>tkrio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je </a:t>
            </a:r>
            <a:r>
              <a:rPr lang="en-US" dirty="0" err="1">
                <a:latin typeface="Times New Roman"/>
                <a:cs typeface="Times New Roman"/>
              </a:rPr>
              <a:t>depresiju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točke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smrzavanja</a:t>
            </a:r>
            <a:r>
              <a:rPr lang="en-US" dirty="0">
                <a:latin typeface="Times New Roman"/>
                <a:cs typeface="Times New Roman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7FBAE-56C3-4867-AD0D-DED96CB43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9D5D4A-FAAE-42FC-8F3D-943798847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cs typeface="Times New Roman"/>
              </a:rPr>
              <a:t>stražio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je </a:t>
            </a:r>
            <a:r>
              <a:rPr lang="en-US" dirty="0" err="1">
                <a:latin typeface="Times New Roman"/>
                <a:cs typeface="Times New Roman"/>
              </a:rPr>
              <a:t>mnoge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teme</a:t>
            </a:r>
            <a:r>
              <a:rPr lang="en-US" dirty="0">
                <a:latin typeface="Times New Roman"/>
                <a:cs typeface="Times New Roman"/>
              </a:rPr>
              <a:t> u </a:t>
            </a:r>
            <a:r>
              <a:rPr lang="en-US" dirty="0" err="1">
                <a:latin typeface="Times New Roman"/>
                <a:cs typeface="Times New Roman"/>
              </a:rPr>
              <a:t>području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fizičke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kemije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kao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točka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smrzavanja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dielektrična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konstanta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leda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osmotski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tlak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potencija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Redoxa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kompleksni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ioni</a:t>
            </a:r>
            <a:r>
              <a:rPr lang="en-US" dirty="0">
                <a:latin typeface="Times New Roman"/>
                <a:cs typeface="Times New Roman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1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76ED5E-D424-4D7F-855B-415F0609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Izvor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420442-965D-491C-951B-A1B15A6FD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  <a:hlinkClick r:id="rId2"/>
              </a:rPr>
              <a:t>https://en.wikipedia.org/wiki/Richard_Abegg</a:t>
            </a:r>
            <a:r>
              <a:rPr lang="en-US" dirty="0">
                <a:latin typeface="Times New Roman"/>
                <a:cs typeface="Times New Roman"/>
              </a:rPr>
              <a:t>  </a:t>
            </a:r>
            <a:br>
              <a:rPr lang="en-US" dirty="0">
                <a:latin typeface="Times New Roman"/>
                <a:cs typeface="Times New Roman"/>
              </a:rPr>
            </a:b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2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843BC-FC19-42C9-965F-1DA2F0AEA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Kraj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99070C-B6A4-4A20-94B1-874C9EA33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662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</TotalTime>
  <Words>45</Words>
  <Application>Microsoft Office PowerPoint</Application>
  <PresentationFormat>Prilagođeno</PresentationFormat>
  <Paragraphs>24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Atlas</vt:lpstr>
      <vt:lpstr>Richard Abegg</vt:lpstr>
      <vt:lpstr>Ukratko</vt:lpstr>
      <vt:lpstr>Richard Abegg  - slika</vt:lpstr>
      <vt:lpstr>Datum rođenja i smrt</vt:lpstr>
      <vt:lpstr>Rad </vt:lpstr>
      <vt:lpstr>PowerPointova prezentacija</vt:lpstr>
      <vt:lpstr>Izvor</vt:lpstr>
      <vt:lpstr>Kraj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Knjižnica</cp:lastModifiedBy>
  <cp:revision>94</cp:revision>
  <dcterms:created xsi:type="dcterms:W3CDTF">2021-12-22T07:00:57Z</dcterms:created>
  <dcterms:modified xsi:type="dcterms:W3CDTF">2022-05-05T12:52:27Z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