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823B8-69DD-567D-9B36-143EF9EE2882}" v="106" dt="2021-12-21T21:27:49.281"/>
    <p1510:client id="{78C9A42D-B354-48E3-B382-F847D52DC5FC}" v="240" dt="2021-12-21T21:07:19.573"/>
    <p1510:client id="{FD4C1C64-7FD5-ECB9-A2EB-848768CA6C45}" v="58" dt="2021-12-21T21:18:10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ihalić" userId="S::david.mihalic@skole.hr::c66c8664-ddec-4913-8108-c41be32d357e" providerId="AD" clId="Web-{3B9823B8-69DD-567D-9B36-143EF9EE2882}"/>
    <pc:docChg chg="addSld delSld modSld sldOrd">
      <pc:chgData name="David Mihalić" userId="S::david.mihalic@skole.hr::c66c8664-ddec-4913-8108-c41be32d357e" providerId="AD" clId="Web-{3B9823B8-69DD-567D-9B36-143EF9EE2882}" dt="2021-12-21T21:27:49.281" v="107"/>
      <pc:docMkLst>
        <pc:docMk/>
      </pc:docMkLst>
      <pc:sldChg chg="modSp del modTransition">
        <pc:chgData name="David Mihalić" userId="S::david.mihalic@skole.hr::c66c8664-ddec-4913-8108-c41be32d357e" providerId="AD" clId="Web-{3B9823B8-69DD-567D-9B36-143EF9EE2882}" dt="2021-12-21T21:25:59.576" v="71"/>
        <pc:sldMkLst>
          <pc:docMk/>
          <pc:sldMk cId="109857222" sldId="256"/>
        </pc:sldMkLst>
        <pc:picChg chg="mod">
          <ac:chgData name="David Mihalić" userId="S::david.mihalic@skole.hr::c66c8664-ddec-4913-8108-c41be32d357e" providerId="AD" clId="Web-{3B9823B8-69DD-567D-9B36-143EF9EE2882}" dt="2021-12-21T21:25:43.106" v="70" actId="14100"/>
          <ac:picMkLst>
            <pc:docMk/>
            <pc:sldMk cId="109857222" sldId="256"/>
            <ac:picMk id="4" creationId="{E00B03A9-EC48-45B7-9E0E-A46FF60F854F}"/>
          </ac:picMkLst>
        </pc:picChg>
      </pc:sldChg>
      <pc:sldChg chg="modTransition">
        <pc:chgData name="David Mihalić" userId="S::david.mihalic@skole.hr::c66c8664-ddec-4913-8108-c41be32d357e" providerId="AD" clId="Web-{3B9823B8-69DD-567D-9B36-143EF9EE2882}" dt="2021-12-21T21:23:09.900" v="57"/>
        <pc:sldMkLst>
          <pc:docMk/>
          <pc:sldMk cId="2384628484" sldId="257"/>
        </pc:sldMkLst>
      </pc:sldChg>
      <pc:sldChg chg="modTransition">
        <pc:chgData name="David Mihalić" userId="S::david.mihalic@skole.hr::c66c8664-ddec-4913-8108-c41be32d357e" providerId="AD" clId="Web-{3B9823B8-69DD-567D-9B36-143EF9EE2882}" dt="2021-12-21T21:23:11.947" v="58"/>
        <pc:sldMkLst>
          <pc:docMk/>
          <pc:sldMk cId="1068821050" sldId="258"/>
        </pc:sldMkLst>
      </pc:sldChg>
      <pc:sldChg chg="modTransition">
        <pc:chgData name="David Mihalić" userId="S::david.mihalic@skole.hr::c66c8664-ddec-4913-8108-c41be32d357e" providerId="AD" clId="Web-{3B9823B8-69DD-567D-9B36-143EF9EE2882}" dt="2021-12-21T21:23:13.728" v="59"/>
        <pc:sldMkLst>
          <pc:docMk/>
          <pc:sldMk cId="2029330297" sldId="259"/>
        </pc:sldMkLst>
      </pc:sldChg>
      <pc:sldChg chg="modTransition">
        <pc:chgData name="David Mihalić" userId="S::david.mihalic@skole.hr::c66c8664-ddec-4913-8108-c41be32d357e" providerId="AD" clId="Web-{3B9823B8-69DD-567D-9B36-143EF9EE2882}" dt="2021-12-21T21:23:15.775" v="60"/>
        <pc:sldMkLst>
          <pc:docMk/>
          <pc:sldMk cId="3460840888" sldId="260"/>
        </pc:sldMkLst>
      </pc:sldChg>
      <pc:sldChg chg="modTransition">
        <pc:chgData name="David Mihalić" userId="S::david.mihalic@skole.hr::c66c8664-ddec-4913-8108-c41be32d357e" providerId="AD" clId="Web-{3B9823B8-69DD-567D-9B36-143EF9EE2882}" dt="2021-12-21T21:23:18.728" v="61"/>
        <pc:sldMkLst>
          <pc:docMk/>
          <pc:sldMk cId="695179063" sldId="261"/>
        </pc:sldMkLst>
      </pc:sldChg>
      <pc:sldChg chg="addSp modSp mod modTransition setBg setClrOvrMap">
        <pc:chgData name="David Mihalić" userId="S::david.mihalic@skole.hr::c66c8664-ddec-4913-8108-c41be32d357e" providerId="AD" clId="Web-{3B9823B8-69DD-567D-9B36-143EF9EE2882}" dt="2021-12-21T21:23:20.947" v="62"/>
        <pc:sldMkLst>
          <pc:docMk/>
          <pc:sldMk cId="3725866562" sldId="262"/>
        </pc:sldMkLst>
        <pc:spChg chg="mod">
          <ac:chgData name="David Mihalić" userId="S::david.mihalic@skole.hr::c66c8664-ddec-4913-8108-c41be32d357e" providerId="AD" clId="Web-{3B9823B8-69DD-567D-9B36-143EF9EE2882}" dt="2021-12-21T21:20:02.802" v="12"/>
          <ac:spMkLst>
            <pc:docMk/>
            <pc:sldMk cId="3725866562" sldId="262"/>
            <ac:spMk id="2" creationId="{689518C9-8DC1-4318-8CF1-F561571EE45A}"/>
          </ac:spMkLst>
        </pc:spChg>
        <pc:spChg chg="mod">
          <ac:chgData name="David Mihalić" userId="S::david.mihalic@skole.hr::c66c8664-ddec-4913-8108-c41be32d357e" providerId="AD" clId="Web-{3B9823B8-69DD-567D-9B36-143EF9EE2882}" dt="2021-12-21T21:20:02.802" v="12"/>
          <ac:spMkLst>
            <pc:docMk/>
            <pc:sldMk cId="3725866562" sldId="262"/>
            <ac:spMk id="3" creationId="{77B8DC75-F22D-4F2E-B0E1-A1A741C44D98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0:02.802" v="12"/>
          <ac:spMkLst>
            <pc:docMk/>
            <pc:sldMk cId="3725866562" sldId="262"/>
            <ac:spMk id="10" creationId="{C5176844-69C3-4F79-BE38-EA5BDDF4FEA4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0:02.802" v="12"/>
          <ac:spMkLst>
            <pc:docMk/>
            <pc:sldMk cId="3725866562" sldId="262"/>
            <ac:spMk id="14" creationId="{CAF8A158-E51E-4253-820B-3970F73976B6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0:02.802" v="12"/>
          <ac:spMkLst>
            <pc:docMk/>
            <pc:sldMk cId="3725866562" sldId="262"/>
            <ac:spMk id="16" creationId="{A101E513-AF74-4E9D-A31F-99664250722D}"/>
          </ac:spMkLst>
        </pc:spChg>
        <pc:picChg chg="add">
          <ac:chgData name="David Mihalić" userId="S::david.mihalic@skole.hr::c66c8664-ddec-4913-8108-c41be32d357e" providerId="AD" clId="Web-{3B9823B8-69DD-567D-9B36-143EF9EE2882}" dt="2021-12-21T21:20:02.802" v="12"/>
          <ac:picMkLst>
            <pc:docMk/>
            <pc:sldMk cId="3725866562" sldId="262"/>
            <ac:picMk id="7" creationId="{31276CAF-16B9-44C7-A846-17238F086D84}"/>
          </ac:picMkLst>
        </pc:picChg>
        <pc:cxnChg chg="add">
          <ac:chgData name="David Mihalić" userId="S::david.mihalic@skole.hr::c66c8664-ddec-4913-8108-c41be32d357e" providerId="AD" clId="Web-{3B9823B8-69DD-567D-9B36-143EF9EE2882}" dt="2021-12-21T21:20:02.802" v="12"/>
          <ac:cxnSpMkLst>
            <pc:docMk/>
            <pc:sldMk cId="3725866562" sldId="262"/>
            <ac:cxnSpMk id="12" creationId="{33862825-C012-4895-A17E-F3D1F62D89DD}"/>
          </ac:cxnSpMkLst>
        </pc:cxnChg>
      </pc:sldChg>
      <pc:sldChg chg="ord modTransition">
        <pc:chgData name="David Mihalić" userId="S::david.mihalic@skole.hr::c66c8664-ddec-4913-8108-c41be32d357e" providerId="AD" clId="Web-{3B9823B8-69DD-567D-9B36-143EF9EE2882}" dt="2021-12-21T21:23:24.213" v="63"/>
        <pc:sldMkLst>
          <pc:docMk/>
          <pc:sldMk cId="3251900679" sldId="263"/>
        </pc:sldMkLst>
      </pc:sldChg>
      <pc:sldChg chg="addSp delSp modSp new mod ord modTransition setBg setClrOvrMap">
        <pc:chgData name="David Mihalić" userId="S::david.mihalic@skole.hr::c66c8664-ddec-4913-8108-c41be32d357e" providerId="AD" clId="Web-{3B9823B8-69DD-567D-9B36-143EF9EE2882}" dt="2021-12-21T21:23:30.103" v="64"/>
        <pc:sldMkLst>
          <pc:docMk/>
          <pc:sldMk cId="489515454" sldId="264"/>
        </pc:sldMkLst>
        <pc:spChg chg="mod">
          <ac:chgData name="David Mihalić" userId="S::david.mihalic@skole.hr::c66c8664-ddec-4913-8108-c41be32d357e" providerId="AD" clId="Web-{3B9823B8-69DD-567D-9B36-143EF9EE2882}" dt="2021-12-21T21:20:42.334" v="17" actId="14100"/>
          <ac:spMkLst>
            <pc:docMk/>
            <pc:sldMk cId="489515454" sldId="264"/>
            <ac:spMk id="2" creationId="{3558DA50-25D7-413A-805A-840A38374361}"/>
          </ac:spMkLst>
        </pc:spChg>
        <pc:spChg chg="del">
          <ac:chgData name="David Mihalić" userId="S::david.mihalic@skole.hr::c66c8664-ddec-4913-8108-c41be32d357e" providerId="AD" clId="Web-{3B9823B8-69DD-567D-9B36-143EF9EE2882}" dt="2021-12-21T21:20:26.396" v="13"/>
          <ac:spMkLst>
            <pc:docMk/>
            <pc:sldMk cId="489515454" sldId="264"/>
            <ac:spMk id="3" creationId="{EE5AAA6A-4338-40AA-9E72-C5DBC4B07FF2}"/>
          </ac:spMkLst>
        </pc:spChg>
        <pc:spChg chg="add del">
          <ac:chgData name="David Mihalić" userId="S::david.mihalic@skole.hr::c66c8664-ddec-4913-8108-c41be32d357e" providerId="AD" clId="Web-{3B9823B8-69DD-567D-9B36-143EF9EE2882}" dt="2021-12-21T21:20:38.709" v="16"/>
          <ac:spMkLst>
            <pc:docMk/>
            <pc:sldMk cId="489515454" sldId="264"/>
            <ac:spMk id="8" creationId="{15379993-DA4C-4F16-BA86-1FF494B9B9DF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0:31.381" v="15"/>
          <ac:spMkLst>
            <pc:docMk/>
            <pc:sldMk cId="489515454" sldId="264"/>
            <ac:spMk id="11" creationId="{C5176844-69C3-4F79-BE38-EA5BDDF4FEA4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0:31.381" v="15"/>
          <ac:spMkLst>
            <pc:docMk/>
            <pc:sldMk cId="489515454" sldId="264"/>
            <ac:spMk id="15" creationId="{A101E513-AF74-4E9D-A31F-99664250722D}"/>
          </ac:spMkLst>
        </pc:spChg>
        <pc:picChg chg="add mod ord">
          <ac:chgData name="David Mihalić" userId="S::david.mihalic@skole.hr::c66c8664-ddec-4913-8108-c41be32d357e" providerId="AD" clId="Web-{3B9823B8-69DD-567D-9B36-143EF9EE2882}" dt="2021-12-21T21:20:31.381" v="15"/>
          <ac:picMkLst>
            <pc:docMk/>
            <pc:sldMk cId="489515454" sldId="264"/>
            <ac:picMk id="4" creationId="{D7EDE4E3-C05E-4084-AB8F-7E1F371CE16F}"/>
          </ac:picMkLst>
        </pc:picChg>
        <pc:cxnChg chg="add">
          <ac:chgData name="David Mihalić" userId="S::david.mihalic@skole.hr::c66c8664-ddec-4913-8108-c41be32d357e" providerId="AD" clId="Web-{3B9823B8-69DD-567D-9B36-143EF9EE2882}" dt="2021-12-21T21:20:31.381" v="15"/>
          <ac:cxnSpMkLst>
            <pc:docMk/>
            <pc:sldMk cId="489515454" sldId="264"/>
            <ac:cxnSpMk id="13" creationId="{61A0812C-8DCE-4CA2-904B-A5A5C12CA4F3}"/>
          </ac:cxnSpMkLst>
        </pc:cxnChg>
      </pc:sldChg>
      <pc:sldChg chg="del">
        <pc:chgData name="David Mihalić" userId="S::david.mihalic@skole.hr::c66c8664-ddec-4913-8108-c41be32d357e" providerId="AD" clId="Web-{3B9823B8-69DD-567D-9B36-143EF9EE2882}" dt="2021-12-21T21:19:00.644" v="0"/>
        <pc:sldMkLst>
          <pc:docMk/>
          <pc:sldMk cId="831849864" sldId="264"/>
        </pc:sldMkLst>
      </pc:sldChg>
      <pc:sldChg chg="new del">
        <pc:chgData name="David Mihalić" userId="S::david.mihalic@skole.hr::c66c8664-ddec-4913-8108-c41be32d357e" providerId="AD" clId="Web-{3B9823B8-69DD-567D-9B36-143EF9EE2882}" dt="2021-12-21T21:19:07.348" v="2"/>
        <pc:sldMkLst>
          <pc:docMk/>
          <pc:sldMk cId="1450467534" sldId="264"/>
        </pc:sldMkLst>
      </pc:sldChg>
      <pc:sldChg chg="addSp modSp new mod modTransition setBg">
        <pc:chgData name="David Mihalić" userId="S::david.mihalic@skole.hr::c66c8664-ddec-4913-8108-c41be32d357e" providerId="AD" clId="Web-{3B9823B8-69DD-567D-9B36-143EF9EE2882}" dt="2021-12-21T21:23:43.151" v="65"/>
        <pc:sldMkLst>
          <pc:docMk/>
          <pc:sldMk cId="1101764753" sldId="265"/>
        </pc:sldMkLst>
        <pc:spChg chg="mod">
          <ac:chgData name="David Mihalić" userId="S::david.mihalic@skole.hr::c66c8664-ddec-4913-8108-c41be32d357e" providerId="AD" clId="Web-{3B9823B8-69DD-567D-9B36-143EF9EE2882}" dt="2021-12-21T21:22:31.805" v="55"/>
          <ac:spMkLst>
            <pc:docMk/>
            <pc:sldMk cId="1101764753" sldId="265"/>
            <ac:spMk id="2" creationId="{BB4FFE53-FE77-41ED-91A0-68861C079469}"/>
          </ac:spMkLst>
        </pc:spChg>
        <pc:spChg chg="mod">
          <ac:chgData name="David Mihalić" userId="S::david.mihalic@skole.hr::c66c8664-ddec-4913-8108-c41be32d357e" providerId="AD" clId="Web-{3B9823B8-69DD-567D-9B36-143EF9EE2882}" dt="2021-12-21T21:22:31.805" v="55"/>
          <ac:spMkLst>
            <pc:docMk/>
            <pc:sldMk cId="1101764753" sldId="265"/>
            <ac:spMk id="3" creationId="{6C5131F0-9CD0-4A32-B967-3C7D3F719C72}"/>
          </ac:spMkLst>
        </pc:spChg>
        <pc:spChg chg="add mod">
          <ac:chgData name="David Mihalić" userId="S::david.mihalic@skole.hr::c66c8664-ddec-4913-8108-c41be32d357e" providerId="AD" clId="Web-{3B9823B8-69DD-567D-9B36-143EF9EE2882}" dt="2021-12-21T21:22:31.805" v="55"/>
          <ac:spMkLst>
            <pc:docMk/>
            <pc:sldMk cId="1101764753" sldId="265"/>
            <ac:spMk id="5" creationId="{DE7A8AD4-D32A-4A3E-9D00-AF26BBFB93EF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2:31.805" v="55"/>
          <ac:spMkLst>
            <pc:docMk/>
            <pc:sldMk cId="1101764753" sldId="265"/>
            <ac:spMk id="10" creationId="{DD4C4B28-6B4B-4445-8535-F516D74E4AA9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2:31.805" v="55"/>
          <ac:spMkLst>
            <pc:docMk/>
            <pc:sldMk cId="1101764753" sldId="265"/>
            <ac:spMk id="14" creationId="{55B419A7-F817-4767-8CCB-FB0E189C4ACD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2:31.805" v="55"/>
          <ac:spMkLst>
            <pc:docMk/>
            <pc:sldMk cId="1101764753" sldId="265"/>
            <ac:spMk id="16" creationId="{E4398140-F067-40E9-892C-4DB04C70BC55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2:31.805" v="55"/>
          <ac:spMkLst>
            <pc:docMk/>
            <pc:sldMk cId="1101764753" sldId="265"/>
            <ac:spMk id="20" creationId="{7021D92D-08FF-45A6-9109-AC9462C7E8E3}"/>
          </ac:spMkLst>
        </pc:spChg>
        <pc:picChg chg="add mod ord">
          <ac:chgData name="David Mihalić" userId="S::david.mihalic@skole.hr::c66c8664-ddec-4913-8108-c41be32d357e" providerId="AD" clId="Web-{3B9823B8-69DD-567D-9B36-143EF9EE2882}" dt="2021-12-21T21:22:31.805" v="55"/>
          <ac:picMkLst>
            <pc:docMk/>
            <pc:sldMk cId="1101764753" sldId="265"/>
            <ac:picMk id="4" creationId="{E4D7B6D6-F437-4675-A120-C5D25F61FA0F}"/>
          </ac:picMkLst>
        </pc:picChg>
        <pc:cxnChg chg="add">
          <ac:chgData name="David Mihalić" userId="S::david.mihalic@skole.hr::c66c8664-ddec-4913-8108-c41be32d357e" providerId="AD" clId="Web-{3B9823B8-69DD-567D-9B36-143EF9EE2882}" dt="2021-12-21T21:22:31.805" v="55"/>
          <ac:cxnSpMkLst>
            <pc:docMk/>
            <pc:sldMk cId="1101764753" sldId="265"/>
            <ac:cxnSpMk id="12" creationId="{0CB1C732-7193-4253-8746-850D090A6B4E}"/>
          </ac:cxnSpMkLst>
        </pc:cxnChg>
        <pc:cxnChg chg="add">
          <ac:chgData name="David Mihalić" userId="S::david.mihalic@skole.hr::c66c8664-ddec-4913-8108-c41be32d357e" providerId="AD" clId="Web-{3B9823B8-69DD-567D-9B36-143EF9EE2882}" dt="2021-12-21T21:22:31.805" v="55"/>
          <ac:cxnSpMkLst>
            <pc:docMk/>
            <pc:sldMk cId="1101764753" sldId="265"/>
            <ac:cxnSpMk id="18" creationId="{17726E8A-324C-4684-96F2-AFDDFB2F1441}"/>
          </ac:cxnSpMkLst>
        </pc:cxnChg>
      </pc:sldChg>
      <pc:sldChg chg="new del">
        <pc:chgData name="David Mihalić" userId="S::david.mihalic@skole.hr::c66c8664-ddec-4913-8108-c41be32d357e" providerId="AD" clId="Web-{3B9823B8-69DD-567D-9B36-143EF9EE2882}" dt="2021-12-21T21:20:48.897" v="19"/>
        <pc:sldMkLst>
          <pc:docMk/>
          <pc:sldMk cId="3917093563" sldId="265"/>
        </pc:sldMkLst>
      </pc:sldChg>
      <pc:sldChg chg="addSp delSp modSp new mod ord modTransition setBg chgLayout">
        <pc:chgData name="David Mihalić" userId="S::david.mihalic@skole.hr::c66c8664-ddec-4913-8108-c41be32d357e" providerId="AD" clId="Web-{3B9823B8-69DD-567D-9B36-143EF9EE2882}" dt="2021-12-21T21:27:49.281" v="107"/>
        <pc:sldMkLst>
          <pc:docMk/>
          <pc:sldMk cId="3842481769" sldId="266"/>
        </pc:sldMkLst>
        <pc:spChg chg="mod ord">
          <ac:chgData name="David Mihalić" userId="S::david.mihalic@skole.hr::c66c8664-ddec-4913-8108-c41be32d357e" providerId="AD" clId="Web-{3B9823B8-69DD-567D-9B36-143EF9EE2882}" dt="2021-12-21T21:27:49.141" v="106" actId="20577"/>
          <ac:spMkLst>
            <pc:docMk/>
            <pc:sldMk cId="3842481769" sldId="266"/>
            <ac:spMk id="2" creationId="{778402CA-3DE7-4DBA-BBC5-03F3A23EC1C1}"/>
          </ac:spMkLst>
        </pc:spChg>
        <pc:spChg chg="mod ord">
          <ac:chgData name="David Mihalić" userId="S::david.mihalic@skole.hr::c66c8664-ddec-4913-8108-c41be32d357e" providerId="AD" clId="Web-{3B9823B8-69DD-567D-9B36-143EF9EE2882}" dt="2021-12-21T21:27:30.921" v="104" actId="20577"/>
          <ac:spMkLst>
            <pc:docMk/>
            <pc:sldMk cId="3842481769" sldId="266"/>
            <ac:spMk id="3" creationId="{2E61245E-6060-42B8-868E-16E29968894F}"/>
          </ac:spMkLst>
        </pc:spChg>
        <pc:spChg chg="add mod">
          <ac:chgData name="David Mihalić" userId="S::david.mihalic@skole.hr::c66c8664-ddec-4913-8108-c41be32d357e" providerId="AD" clId="Web-{3B9823B8-69DD-567D-9B36-143EF9EE2882}" dt="2021-12-21T21:26:55.186" v="79"/>
          <ac:spMkLst>
            <pc:docMk/>
            <pc:sldMk cId="3842481769" sldId="266"/>
            <ac:spMk id="5" creationId="{3D4A250A-BEF9-4075-AAD6-28ABB4EE67B3}"/>
          </ac:spMkLst>
        </pc:spChg>
        <pc:spChg chg="add del">
          <ac:chgData name="David Mihalić" userId="S::david.mihalic@skole.hr::c66c8664-ddec-4913-8108-c41be32d357e" providerId="AD" clId="Web-{3B9823B8-69DD-567D-9B36-143EF9EE2882}" dt="2021-12-21T21:27:16.718" v="90"/>
          <ac:spMkLst>
            <pc:docMk/>
            <pc:sldMk cId="3842481769" sldId="266"/>
            <ac:spMk id="10" creationId="{55B419A7-F817-4767-8CCB-FB0E189C4ACD}"/>
          </ac:spMkLst>
        </pc:spChg>
        <pc:spChg chg="add del">
          <ac:chgData name="David Mihalić" userId="S::david.mihalic@skole.hr::c66c8664-ddec-4913-8108-c41be32d357e" providerId="AD" clId="Web-{3B9823B8-69DD-567D-9B36-143EF9EE2882}" dt="2021-12-21T21:27:16.718" v="90"/>
          <ac:spMkLst>
            <pc:docMk/>
            <pc:sldMk cId="3842481769" sldId="266"/>
            <ac:spMk id="12" creationId="{E4398140-F067-40E9-892C-4DB04C70BC55}"/>
          </ac:spMkLst>
        </pc:spChg>
        <pc:spChg chg="add del">
          <ac:chgData name="David Mihalić" userId="S::david.mihalic@skole.hr::c66c8664-ddec-4913-8108-c41be32d357e" providerId="AD" clId="Web-{3B9823B8-69DD-567D-9B36-143EF9EE2882}" dt="2021-12-21T21:27:16.718" v="90"/>
          <ac:spMkLst>
            <pc:docMk/>
            <pc:sldMk cId="3842481769" sldId="266"/>
            <ac:spMk id="16" creationId="{7021D92D-08FF-45A6-9109-AC9462C7E8E3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7:16.718" v="90"/>
          <ac:spMkLst>
            <pc:docMk/>
            <pc:sldMk cId="3842481769" sldId="266"/>
            <ac:spMk id="21" creationId="{55B419A7-F817-4767-8CCB-FB0E189C4ACD}"/>
          </ac:spMkLst>
        </pc:spChg>
        <pc:spChg chg="add">
          <ac:chgData name="David Mihalić" userId="S::david.mihalic@skole.hr::c66c8664-ddec-4913-8108-c41be32d357e" providerId="AD" clId="Web-{3B9823B8-69DD-567D-9B36-143EF9EE2882}" dt="2021-12-21T21:27:16.718" v="90"/>
          <ac:spMkLst>
            <pc:docMk/>
            <pc:sldMk cId="3842481769" sldId="266"/>
            <ac:spMk id="25" creationId="{7021D92D-08FF-45A6-9109-AC9462C7E8E3}"/>
          </ac:spMkLst>
        </pc:spChg>
        <pc:picChg chg="add mod ord">
          <ac:chgData name="David Mihalić" userId="S::david.mihalic@skole.hr::c66c8664-ddec-4913-8108-c41be32d357e" providerId="AD" clId="Web-{3B9823B8-69DD-567D-9B36-143EF9EE2882}" dt="2021-12-21T21:27:16.718" v="90"/>
          <ac:picMkLst>
            <pc:docMk/>
            <pc:sldMk cId="3842481769" sldId="266"/>
            <ac:picMk id="4" creationId="{0544E5E7-9FD3-48D2-A31A-E2606A0FA12D}"/>
          </ac:picMkLst>
        </pc:picChg>
        <pc:cxnChg chg="add del">
          <ac:chgData name="David Mihalić" userId="S::david.mihalic@skole.hr::c66c8664-ddec-4913-8108-c41be32d357e" providerId="AD" clId="Web-{3B9823B8-69DD-567D-9B36-143EF9EE2882}" dt="2021-12-21T21:27:16.718" v="90"/>
          <ac:cxnSpMkLst>
            <pc:docMk/>
            <pc:sldMk cId="3842481769" sldId="266"/>
            <ac:cxnSpMk id="14" creationId="{17726E8A-324C-4684-96F2-AFDDFB2F1441}"/>
          </ac:cxnSpMkLst>
        </pc:cxnChg>
        <pc:cxnChg chg="add">
          <ac:chgData name="David Mihalić" userId="S::david.mihalic@skole.hr::c66c8664-ddec-4913-8108-c41be32d357e" providerId="AD" clId="Web-{3B9823B8-69DD-567D-9B36-143EF9EE2882}" dt="2021-12-21T21:27:16.718" v="90"/>
          <ac:cxnSpMkLst>
            <pc:docMk/>
            <pc:sldMk cId="3842481769" sldId="266"/>
            <ac:cxnSpMk id="23" creationId="{D81E42A3-743C-4C15-9DA8-93AA9AEBFB17}"/>
          </ac:cxnSpMkLst>
        </pc:cxnChg>
      </pc:sldChg>
    </pc:docChg>
  </pc:docChgLst>
  <pc:docChgLst>
    <pc:chgData name="David Mihalić" userId="S::david.mihalic@skole.hr::c66c8664-ddec-4913-8108-c41be32d357e" providerId="AD" clId="Web-{FD4C1C64-7FD5-ECB9-A2EB-848768CA6C45}"/>
    <pc:docChg chg="addSld modSld">
      <pc:chgData name="David Mihalić" userId="S::david.mihalic@skole.hr::c66c8664-ddec-4913-8108-c41be32d357e" providerId="AD" clId="Web-{FD4C1C64-7FD5-ECB9-A2EB-848768CA6C45}" dt="2021-12-21T21:18:10.132" v="59" actId="14100"/>
      <pc:docMkLst>
        <pc:docMk/>
      </pc:docMkLst>
      <pc:sldChg chg="modSp">
        <pc:chgData name="David Mihalić" userId="S::david.mihalic@skole.hr::c66c8664-ddec-4913-8108-c41be32d357e" providerId="AD" clId="Web-{FD4C1C64-7FD5-ECB9-A2EB-848768CA6C45}" dt="2021-12-21T21:14:59.034" v="35" actId="1076"/>
        <pc:sldMkLst>
          <pc:docMk/>
          <pc:sldMk cId="3725866562" sldId="262"/>
        </pc:sldMkLst>
        <pc:spChg chg="mod">
          <ac:chgData name="David Mihalić" userId="S::david.mihalic@skole.hr::c66c8664-ddec-4913-8108-c41be32d357e" providerId="AD" clId="Web-{FD4C1C64-7FD5-ECB9-A2EB-848768CA6C45}" dt="2021-12-21T21:14:16.142" v="29" actId="1076"/>
          <ac:spMkLst>
            <pc:docMk/>
            <pc:sldMk cId="3725866562" sldId="262"/>
            <ac:spMk id="2" creationId="{689518C9-8DC1-4318-8CF1-F561571EE45A}"/>
          </ac:spMkLst>
        </pc:spChg>
        <pc:spChg chg="mod">
          <ac:chgData name="David Mihalić" userId="S::david.mihalic@skole.hr::c66c8664-ddec-4913-8108-c41be32d357e" providerId="AD" clId="Web-{FD4C1C64-7FD5-ECB9-A2EB-848768CA6C45}" dt="2021-12-21T21:14:59.034" v="35" actId="1076"/>
          <ac:spMkLst>
            <pc:docMk/>
            <pc:sldMk cId="3725866562" sldId="262"/>
            <ac:spMk id="3" creationId="{77B8DC75-F22D-4F2E-B0E1-A1A741C44D98}"/>
          </ac:spMkLst>
        </pc:spChg>
      </pc:sldChg>
      <pc:sldChg chg="addSp delSp modSp add mod replId setBg modClrScheme setClrOvrMap chgLayout">
        <pc:chgData name="David Mihalić" userId="S::david.mihalic@skole.hr::c66c8664-ddec-4913-8108-c41be32d357e" providerId="AD" clId="Web-{FD4C1C64-7FD5-ECB9-A2EB-848768CA6C45}" dt="2021-12-21T21:16:37.240" v="44"/>
        <pc:sldMkLst>
          <pc:docMk/>
          <pc:sldMk cId="3251900679" sldId="263"/>
        </pc:sldMkLst>
        <pc:spChg chg="mod ord">
          <ac:chgData name="David Mihalić" userId="S::david.mihalic@skole.hr::c66c8664-ddec-4913-8108-c41be32d357e" providerId="AD" clId="Web-{FD4C1C64-7FD5-ECB9-A2EB-848768CA6C45}" dt="2021-12-21T21:16:37.240" v="44"/>
          <ac:spMkLst>
            <pc:docMk/>
            <pc:sldMk cId="3251900679" sldId="263"/>
            <ac:spMk id="2" creationId="{689518C9-8DC1-4318-8CF1-F561571EE45A}"/>
          </ac:spMkLst>
        </pc:spChg>
        <pc:spChg chg="mod ord">
          <ac:chgData name="David Mihalić" userId="S::david.mihalic@skole.hr::c66c8664-ddec-4913-8108-c41be32d357e" providerId="AD" clId="Web-{FD4C1C64-7FD5-ECB9-A2EB-848768CA6C45}" dt="2021-12-21T21:16:37.240" v="44"/>
          <ac:spMkLst>
            <pc:docMk/>
            <pc:sldMk cId="3251900679" sldId="263"/>
            <ac:spMk id="3" creationId="{77B8DC75-F22D-4F2E-B0E1-A1A741C44D98}"/>
          </ac:spMkLst>
        </pc:spChg>
        <pc:spChg chg="add del mod ord">
          <ac:chgData name="David Mihalić" userId="S::david.mihalic@skole.hr::c66c8664-ddec-4913-8108-c41be32d357e" providerId="AD" clId="Web-{FD4C1C64-7FD5-ECB9-A2EB-848768CA6C45}" dt="2021-12-21T21:16:31.911" v="43"/>
          <ac:spMkLst>
            <pc:docMk/>
            <pc:sldMk cId="3251900679" sldId="263"/>
            <ac:spMk id="4" creationId="{C68D01DB-448C-4A3A-B4CF-9CA0A6870002}"/>
          </ac:spMkLst>
        </pc:spChg>
        <pc:spChg chg="add">
          <ac:chgData name="David Mihalić" userId="S::david.mihalic@skole.hr::c66c8664-ddec-4913-8108-c41be32d357e" providerId="AD" clId="Web-{FD4C1C64-7FD5-ECB9-A2EB-848768CA6C45}" dt="2021-12-21T21:16:37.240" v="44"/>
          <ac:spMkLst>
            <pc:docMk/>
            <pc:sldMk cId="3251900679" sldId="263"/>
            <ac:spMk id="10" creationId="{72411438-92A5-42B0-9C54-EA4FB32ACB5E}"/>
          </ac:spMkLst>
        </pc:spChg>
        <pc:spChg chg="add">
          <ac:chgData name="David Mihalić" userId="S::david.mihalic@skole.hr::c66c8664-ddec-4913-8108-c41be32d357e" providerId="AD" clId="Web-{FD4C1C64-7FD5-ECB9-A2EB-848768CA6C45}" dt="2021-12-21T21:16:37.240" v="44"/>
          <ac:spMkLst>
            <pc:docMk/>
            <pc:sldMk cId="3251900679" sldId="263"/>
            <ac:spMk id="12" creationId="{C5176844-69C3-4F79-BE38-EA5BDDF4FEA4}"/>
          </ac:spMkLst>
        </pc:spChg>
        <pc:spChg chg="add">
          <ac:chgData name="David Mihalić" userId="S::david.mihalic@skole.hr::c66c8664-ddec-4913-8108-c41be32d357e" providerId="AD" clId="Web-{FD4C1C64-7FD5-ECB9-A2EB-848768CA6C45}" dt="2021-12-21T21:16:37.240" v="44"/>
          <ac:spMkLst>
            <pc:docMk/>
            <pc:sldMk cId="3251900679" sldId="263"/>
            <ac:spMk id="16" creationId="{A101E513-AF74-4E9D-A31F-99664250722D}"/>
          </ac:spMkLst>
        </pc:spChg>
        <pc:picChg chg="add mod ord modCrop">
          <ac:chgData name="David Mihalić" userId="S::david.mihalic@skole.hr::c66c8664-ddec-4913-8108-c41be32d357e" providerId="AD" clId="Web-{FD4C1C64-7FD5-ECB9-A2EB-848768CA6C45}" dt="2021-12-21T21:16:37.240" v="44"/>
          <ac:picMkLst>
            <pc:docMk/>
            <pc:sldMk cId="3251900679" sldId="263"/>
            <ac:picMk id="5" creationId="{BF0F1B09-3AE1-4DCF-BD94-1696738B6AFD}"/>
          </ac:picMkLst>
        </pc:picChg>
        <pc:cxnChg chg="add">
          <ac:chgData name="David Mihalić" userId="S::david.mihalic@skole.hr::c66c8664-ddec-4913-8108-c41be32d357e" providerId="AD" clId="Web-{FD4C1C64-7FD5-ECB9-A2EB-848768CA6C45}" dt="2021-12-21T21:16:37.240" v="44"/>
          <ac:cxnSpMkLst>
            <pc:docMk/>
            <pc:sldMk cId="3251900679" sldId="263"/>
            <ac:cxnSpMk id="14" creationId="{61A0812C-8DCE-4CA2-904B-A5A5C12CA4F3}"/>
          </ac:cxnSpMkLst>
        </pc:cxnChg>
      </pc:sldChg>
      <pc:sldChg chg="addSp delSp modSp new">
        <pc:chgData name="David Mihalić" userId="S::david.mihalic@skole.hr::c66c8664-ddec-4913-8108-c41be32d357e" providerId="AD" clId="Web-{FD4C1C64-7FD5-ECB9-A2EB-848768CA6C45}" dt="2021-12-21T21:18:10.132" v="59" actId="14100"/>
        <pc:sldMkLst>
          <pc:docMk/>
          <pc:sldMk cId="831849864" sldId="264"/>
        </pc:sldMkLst>
        <pc:spChg chg="del">
          <ac:chgData name="David Mihalić" userId="S::david.mihalic@skole.hr::c66c8664-ddec-4913-8108-c41be32d357e" providerId="AD" clId="Web-{FD4C1C64-7FD5-ECB9-A2EB-848768CA6C45}" dt="2021-12-21T21:18:02.554" v="55"/>
          <ac:spMkLst>
            <pc:docMk/>
            <pc:sldMk cId="831849864" sldId="264"/>
            <ac:spMk id="2" creationId="{BBA5F107-C4B5-49A6-AC43-9D4DB30C5603}"/>
          </ac:spMkLst>
        </pc:spChg>
        <pc:spChg chg="mod">
          <ac:chgData name="David Mihalić" userId="S::david.mihalic@skole.hr::c66c8664-ddec-4913-8108-c41be32d357e" providerId="AD" clId="Web-{FD4C1C64-7FD5-ECB9-A2EB-848768CA6C45}" dt="2021-12-21T21:17:58.585" v="54" actId="20577"/>
          <ac:spMkLst>
            <pc:docMk/>
            <pc:sldMk cId="831849864" sldId="264"/>
            <ac:spMk id="3" creationId="{D04E50A2-FCA2-45CE-9ED4-20F6A23693F0}"/>
          </ac:spMkLst>
        </pc:spChg>
        <pc:spChg chg="del">
          <ac:chgData name="David Mihalić" userId="S::david.mihalic@skole.hr::c66c8664-ddec-4913-8108-c41be32d357e" providerId="AD" clId="Web-{FD4C1C64-7FD5-ECB9-A2EB-848768CA6C45}" dt="2021-12-21T21:17:09.506" v="46"/>
          <ac:spMkLst>
            <pc:docMk/>
            <pc:sldMk cId="831849864" sldId="264"/>
            <ac:spMk id="4" creationId="{7A7DAFAB-3F70-4AAA-887A-9C4795A5F156}"/>
          </ac:spMkLst>
        </pc:spChg>
        <pc:picChg chg="add mod ord modCrop">
          <ac:chgData name="David Mihalić" userId="S::david.mihalic@skole.hr::c66c8664-ddec-4913-8108-c41be32d357e" providerId="AD" clId="Web-{FD4C1C64-7FD5-ECB9-A2EB-848768CA6C45}" dt="2021-12-21T21:18:10.132" v="59" actId="14100"/>
          <ac:picMkLst>
            <pc:docMk/>
            <pc:sldMk cId="831849864" sldId="264"/>
            <ac:picMk id="5" creationId="{AC56239C-D46A-4AB4-90CE-CA27D245C78A}"/>
          </ac:picMkLst>
        </pc:picChg>
      </pc:sldChg>
    </pc:docChg>
  </pc:docChgLst>
  <pc:docChgLst>
    <pc:chgData name="David Mihalić" userId="S::david.mihalic@skole.hr::c66c8664-ddec-4913-8108-c41be32d357e" providerId="AD" clId="Web-{78C9A42D-B354-48E3-B382-F847D52DC5FC}"/>
    <pc:docChg chg="addSld delSld modSld addMainMaster delMainMaster">
      <pc:chgData name="David Mihalić" userId="S::david.mihalic@skole.hr::c66c8664-ddec-4913-8108-c41be32d357e" providerId="AD" clId="Web-{78C9A42D-B354-48E3-B382-F847D52DC5FC}" dt="2021-12-21T21:07:19.573" v="245" actId="20577"/>
      <pc:docMkLst>
        <pc:docMk/>
      </pc:docMkLst>
      <pc:sldChg chg="addSp delSp modSp mod setBg modClrScheme chgLayout">
        <pc:chgData name="David Mihalić" userId="S::david.mihalic@skole.hr::c66c8664-ddec-4913-8108-c41be32d357e" providerId="AD" clId="Web-{78C9A42D-B354-48E3-B382-F847D52DC5FC}" dt="2021-12-21T20:46:11.514" v="22" actId="20577"/>
        <pc:sldMkLst>
          <pc:docMk/>
          <pc:sldMk cId="109857222" sldId="256"/>
        </pc:sldMkLst>
        <pc:spChg chg="mod">
          <ac:chgData name="David Mihalić" userId="S::david.mihalic@skole.hr::c66c8664-ddec-4913-8108-c41be32d357e" providerId="AD" clId="Web-{78C9A42D-B354-48E3-B382-F847D52DC5FC}" dt="2021-12-21T20:45:58.326" v="1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vid Mihalić" userId="S::david.mihalic@skole.hr::c66c8664-ddec-4913-8108-c41be32d357e" providerId="AD" clId="Web-{78C9A42D-B354-48E3-B382-F847D52DC5FC}" dt="2021-12-21T20:46:11.514" v="22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45:58.326" v="16"/>
          <ac:spMkLst>
            <pc:docMk/>
            <pc:sldMk cId="109857222" sldId="256"/>
            <ac:spMk id="9" creationId="{EA7E347D-B32A-4759-B7FF-FD25A9AEE645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45:58.326" v="16"/>
          <ac:spMkLst>
            <pc:docMk/>
            <pc:sldMk cId="109857222" sldId="256"/>
            <ac:spMk id="11" creationId="{681F9FCB-1E38-43E9-8567-6292F4842051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45:58.326" v="16"/>
          <ac:spMkLst>
            <pc:docMk/>
            <pc:sldMk cId="109857222" sldId="256"/>
            <ac:spMk id="13" creationId="{E687037D-D197-4CDD-BB5E-43AEE9E53408}"/>
          </ac:spMkLst>
        </pc:spChg>
        <pc:spChg chg="add">
          <ac:chgData name="David Mihalić" userId="S::david.mihalic@skole.hr::c66c8664-ddec-4913-8108-c41be32d357e" providerId="AD" clId="Web-{78C9A42D-B354-48E3-B382-F847D52DC5FC}" dt="2021-12-21T20:45:58.326" v="16"/>
          <ac:spMkLst>
            <pc:docMk/>
            <pc:sldMk cId="109857222" sldId="256"/>
            <ac:spMk id="24" creationId="{55B419A7-F817-4767-8CCB-FB0E189C4ACD}"/>
          </ac:spMkLst>
        </pc:spChg>
        <pc:spChg chg="add">
          <ac:chgData name="David Mihalić" userId="S::david.mihalic@skole.hr::c66c8664-ddec-4913-8108-c41be32d357e" providerId="AD" clId="Web-{78C9A42D-B354-48E3-B382-F847D52DC5FC}" dt="2021-12-21T20:45:58.326" v="16"/>
          <ac:spMkLst>
            <pc:docMk/>
            <pc:sldMk cId="109857222" sldId="256"/>
            <ac:spMk id="28" creationId="{13AD65D1-B021-4B05-9F8F-4D82BD3BDE14}"/>
          </ac:spMkLst>
        </pc:spChg>
        <pc:spChg chg="add">
          <ac:chgData name="David Mihalić" userId="S::david.mihalic@skole.hr::c66c8664-ddec-4913-8108-c41be32d357e" providerId="AD" clId="Web-{78C9A42D-B354-48E3-B382-F847D52DC5FC}" dt="2021-12-21T20:45:58.326" v="16"/>
          <ac:spMkLst>
            <pc:docMk/>
            <pc:sldMk cId="109857222" sldId="256"/>
            <ac:spMk id="30" creationId="{ADA271CD-3011-4A05-B4A3-80F1794684F2}"/>
          </ac:spMkLst>
        </pc:spChg>
        <pc:picChg chg="add mod ord">
          <ac:chgData name="David Mihalić" userId="S::david.mihalic@skole.hr::c66c8664-ddec-4913-8108-c41be32d357e" providerId="AD" clId="Web-{78C9A42D-B354-48E3-B382-F847D52DC5FC}" dt="2021-12-21T20:45:58.326" v="16"/>
          <ac:picMkLst>
            <pc:docMk/>
            <pc:sldMk cId="109857222" sldId="256"/>
            <ac:picMk id="4" creationId="{E00B03A9-EC48-45B7-9E0E-A46FF60F854F}"/>
          </ac:picMkLst>
        </pc:picChg>
        <pc:cxnChg chg="add del">
          <ac:chgData name="David Mihalić" userId="S::david.mihalic@skole.hr::c66c8664-ddec-4913-8108-c41be32d357e" providerId="AD" clId="Web-{78C9A42D-B354-48E3-B382-F847D52DC5FC}" dt="2021-12-21T20:45:58.326" v="16"/>
          <ac:cxnSpMkLst>
            <pc:docMk/>
            <pc:sldMk cId="109857222" sldId="256"/>
            <ac:cxnSpMk id="15" creationId="{50E49A7D-8FD9-436A-B77B-246CE503101D}"/>
          </ac:cxnSpMkLst>
        </pc:cxnChg>
        <pc:cxnChg chg="add del">
          <ac:chgData name="David Mihalić" userId="S::david.mihalic@skole.hr::c66c8664-ddec-4913-8108-c41be32d357e" providerId="AD" clId="Web-{78C9A42D-B354-48E3-B382-F847D52DC5FC}" dt="2021-12-21T20:45:58.326" v="16"/>
          <ac:cxnSpMkLst>
            <pc:docMk/>
            <pc:sldMk cId="109857222" sldId="256"/>
            <ac:cxnSpMk id="17" creationId="{DA3BF173-E8FE-4201-89A7-ABF03E41DA9D}"/>
          </ac:cxnSpMkLst>
        </pc:cxnChg>
        <pc:cxnChg chg="add del">
          <ac:chgData name="David Mihalić" userId="S::david.mihalic@skole.hr::c66c8664-ddec-4913-8108-c41be32d357e" providerId="AD" clId="Web-{78C9A42D-B354-48E3-B382-F847D52DC5FC}" dt="2021-12-21T20:45:58.326" v="16"/>
          <ac:cxnSpMkLst>
            <pc:docMk/>
            <pc:sldMk cId="109857222" sldId="256"/>
            <ac:cxnSpMk id="19" creationId="{7C773C5F-88DC-4BF1-8396-4EFD489005C5}"/>
          </ac:cxnSpMkLst>
        </pc:cxnChg>
        <pc:cxnChg chg="add">
          <ac:chgData name="David Mihalić" userId="S::david.mihalic@skole.hr::c66c8664-ddec-4913-8108-c41be32d357e" providerId="AD" clId="Web-{78C9A42D-B354-48E3-B382-F847D52DC5FC}" dt="2021-12-21T20:45:58.326" v="16"/>
          <ac:cxnSpMkLst>
            <pc:docMk/>
            <pc:sldMk cId="109857222" sldId="256"/>
            <ac:cxnSpMk id="26" creationId="{E3B95BE3-D5B2-4F38-9A01-17866C9FBA6E}"/>
          </ac:cxnSpMkLst>
        </pc:cxnChg>
      </pc:sldChg>
      <pc:sldChg chg="addSp modSp new mod setBg setClrOvrMap">
        <pc:chgData name="David Mihalić" userId="S::david.mihalic@skole.hr::c66c8664-ddec-4913-8108-c41be32d357e" providerId="AD" clId="Web-{78C9A42D-B354-48E3-B382-F847D52DC5FC}" dt="2021-12-21T20:48:48.753" v="40" actId="20577"/>
        <pc:sldMkLst>
          <pc:docMk/>
          <pc:sldMk cId="2384628484" sldId="257"/>
        </pc:sldMkLst>
        <pc:spChg chg="mod">
          <ac:chgData name="David Mihalić" userId="S::david.mihalic@skole.hr::c66c8664-ddec-4913-8108-c41be32d357e" providerId="AD" clId="Web-{78C9A42D-B354-48E3-B382-F847D52DC5FC}" dt="2021-12-21T20:48:48.753" v="40" actId="20577"/>
          <ac:spMkLst>
            <pc:docMk/>
            <pc:sldMk cId="2384628484" sldId="257"/>
            <ac:spMk id="2" creationId="{6CDF0C4F-AA5D-4334-A7B4-E92E8D9382FB}"/>
          </ac:spMkLst>
        </pc:spChg>
        <pc:spChg chg="mod">
          <ac:chgData name="David Mihalić" userId="S::david.mihalic@skole.hr::c66c8664-ddec-4913-8108-c41be32d357e" providerId="AD" clId="Web-{78C9A42D-B354-48E3-B382-F847D52DC5FC}" dt="2021-12-21T20:48:14.205" v="30"/>
          <ac:spMkLst>
            <pc:docMk/>
            <pc:sldMk cId="2384628484" sldId="257"/>
            <ac:spMk id="3" creationId="{B0BCC569-FC22-48F6-97E1-CF6DC6B82692}"/>
          </ac:spMkLst>
        </pc:spChg>
        <pc:spChg chg="add">
          <ac:chgData name="David Mihalić" userId="S::david.mihalic@skole.hr::c66c8664-ddec-4913-8108-c41be32d357e" providerId="AD" clId="Web-{78C9A42D-B354-48E3-B382-F847D52DC5FC}" dt="2021-12-21T20:48:14.205" v="30"/>
          <ac:spMkLst>
            <pc:docMk/>
            <pc:sldMk cId="2384628484" sldId="257"/>
            <ac:spMk id="9" creationId="{C5176844-69C3-4F79-BE38-EA5BDDF4FEA4}"/>
          </ac:spMkLst>
        </pc:spChg>
        <pc:spChg chg="add">
          <ac:chgData name="David Mihalić" userId="S::david.mihalic@skole.hr::c66c8664-ddec-4913-8108-c41be32d357e" providerId="AD" clId="Web-{78C9A42D-B354-48E3-B382-F847D52DC5FC}" dt="2021-12-21T20:48:14.205" v="30"/>
          <ac:spMkLst>
            <pc:docMk/>
            <pc:sldMk cId="2384628484" sldId="257"/>
            <ac:spMk id="13" creationId="{CAF8A158-E51E-4253-820B-3970F73976B6}"/>
          </ac:spMkLst>
        </pc:spChg>
        <pc:spChg chg="add">
          <ac:chgData name="David Mihalić" userId="S::david.mihalic@skole.hr::c66c8664-ddec-4913-8108-c41be32d357e" providerId="AD" clId="Web-{78C9A42D-B354-48E3-B382-F847D52DC5FC}" dt="2021-12-21T20:48:14.205" v="30"/>
          <ac:spMkLst>
            <pc:docMk/>
            <pc:sldMk cId="2384628484" sldId="257"/>
            <ac:spMk id="15" creationId="{A101E513-AF74-4E9D-A31F-99664250722D}"/>
          </ac:spMkLst>
        </pc:spChg>
        <pc:picChg chg="add mod">
          <ac:chgData name="David Mihalić" userId="S::david.mihalic@skole.hr::c66c8664-ddec-4913-8108-c41be32d357e" providerId="AD" clId="Web-{78C9A42D-B354-48E3-B382-F847D52DC5FC}" dt="2021-12-21T20:48:14.205" v="30"/>
          <ac:picMkLst>
            <pc:docMk/>
            <pc:sldMk cId="2384628484" sldId="257"/>
            <ac:picMk id="4" creationId="{5A49C7F2-0546-48FD-A0F0-7106ECD5D133}"/>
          </ac:picMkLst>
        </pc:picChg>
        <pc:cxnChg chg="add">
          <ac:chgData name="David Mihalić" userId="S::david.mihalic@skole.hr::c66c8664-ddec-4913-8108-c41be32d357e" providerId="AD" clId="Web-{78C9A42D-B354-48E3-B382-F847D52DC5FC}" dt="2021-12-21T20:48:14.205" v="30"/>
          <ac:cxnSpMkLst>
            <pc:docMk/>
            <pc:sldMk cId="2384628484" sldId="257"/>
            <ac:cxnSpMk id="11" creationId="{33862825-C012-4895-A17E-F3D1F62D89DD}"/>
          </ac:cxnSpMkLst>
        </pc:cxnChg>
      </pc:sldChg>
      <pc:sldChg chg="addSp delSp modSp new mod setBg setClrOvrMap">
        <pc:chgData name="David Mihalić" userId="S::david.mihalic@skole.hr::c66c8664-ddec-4913-8108-c41be32d357e" providerId="AD" clId="Web-{78C9A42D-B354-48E3-B382-F847D52DC5FC}" dt="2021-12-21T20:53:54.247" v="84"/>
        <pc:sldMkLst>
          <pc:docMk/>
          <pc:sldMk cId="1068821050" sldId="258"/>
        </pc:sldMkLst>
        <pc:spChg chg="del">
          <ac:chgData name="David Mihalić" userId="S::david.mihalic@skole.hr::c66c8664-ddec-4913-8108-c41be32d357e" providerId="AD" clId="Web-{78C9A42D-B354-48E3-B382-F847D52DC5FC}" dt="2021-12-21T20:52:08.260" v="70"/>
          <ac:spMkLst>
            <pc:docMk/>
            <pc:sldMk cId="1068821050" sldId="258"/>
            <ac:spMk id="2" creationId="{D233EDA5-9098-44CA-AC23-030B165379A1}"/>
          </ac:spMkLst>
        </pc:spChg>
        <pc:spChg chg="del mod">
          <ac:chgData name="David Mihalić" userId="S::david.mihalic@skole.hr::c66c8664-ddec-4913-8108-c41be32d357e" providerId="AD" clId="Web-{78C9A42D-B354-48E3-B382-F847D52DC5FC}" dt="2021-12-21T20:53:10.746" v="83"/>
          <ac:spMkLst>
            <pc:docMk/>
            <pc:sldMk cId="1068821050" sldId="258"/>
            <ac:spMk id="3" creationId="{4E96535E-0EF0-4910-998A-36B0FED7A814}"/>
          </ac:spMkLst>
        </pc:spChg>
        <pc:spChg chg="del">
          <ac:chgData name="David Mihalić" userId="S::david.mihalic@skole.hr::c66c8664-ddec-4913-8108-c41be32d357e" providerId="AD" clId="Web-{78C9A42D-B354-48E3-B382-F847D52DC5FC}" dt="2021-12-21T20:51:09.164" v="63"/>
          <ac:spMkLst>
            <pc:docMk/>
            <pc:sldMk cId="1068821050" sldId="258"/>
            <ac:spMk id="4" creationId="{0F8CAB54-DA43-4569-B21F-2AFA87CAF230}"/>
          </ac:spMkLst>
        </pc:spChg>
        <pc:spChg chg="add del mod">
          <ac:chgData name="David Mihalić" userId="S::david.mihalic@skole.hr::c66c8664-ddec-4913-8108-c41be32d357e" providerId="AD" clId="Web-{78C9A42D-B354-48E3-B382-F847D52DC5FC}" dt="2021-12-21T20:52:48.370" v="76"/>
          <ac:spMkLst>
            <pc:docMk/>
            <pc:sldMk cId="1068821050" sldId="258"/>
            <ac:spMk id="7" creationId="{26573256-124D-4666-BBED-4A73F9837D8B}"/>
          </ac:spMkLst>
        </pc:spChg>
        <pc:spChg chg="add">
          <ac:chgData name="David Mihalić" userId="S::david.mihalic@skole.hr::c66c8664-ddec-4913-8108-c41be32d357e" providerId="AD" clId="Web-{78C9A42D-B354-48E3-B382-F847D52DC5FC}" dt="2021-12-21T20:53:54.247" v="84"/>
          <ac:spMkLst>
            <pc:docMk/>
            <pc:sldMk cId="1068821050" sldId="258"/>
            <ac:spMk id="15" creationId="{72411438-92A5-42B0-9C54-EA4FB32ACB5E}"/>
          </ac:spMkLst>
        </pc:spChg>
        <pc:spChg chg="add">
          <ac:chgData name="David Mihalić" userId="S::david.mihalic@skole.hr::c66c8664-ddec-4913-8108-c41be32d357e" providerId="AD" clId="Web-{78C9A42D-B354-48E3-B382-F847D52DC5FC}" dt="2021-12-21T20:53:54.247" v="84"/>
          <ac:spMkLst>
            <pc:docMk/>
            <pc:sldMk cId="1068821050" sldId="258"/>
            <ac:spMk id="17" creationId="{C5176844-69C3-4F79-BE38-EA5BDDF4FEA4}"/>
          </ac:spMkLst>
        </pc:spChg>
        <pc:spChg chg="add">
          <ac:chgData name="David Mihalić" userId="S::david.mihalic@skole.hr::c66c8664-ddec-4913-8108-c41be32d357e" providerId="AD" clId="Web-{78C9A42D-B354-48E3-B382-F847D52DC5FC}" dt="2021-12-21T20:53:54.247" v="84"/>
          <ac:spMkLst>
            <pc:docMk/>
            <pc:sldMk cId="1068821050" sldId="258"/>
            <ac:spMk id="21" creationId="{A101E513-AF74-4E9D-A31F-99664250722D}"/>
          </ac:spMkLst>
        </pc:spChg>
        <pc:graphicFrameChg chg="add mod modGraphic">
          <ac:chgData name="David Mihalić" userId="S::david.mihalic@skole.hr::c66c8664-ddec-4913-8108-c41be32d357e" providerId="AD" clId="Web-{78C9A42D-B354-48E3-B382-F847D52DC5FC}" dt="2021-12-21T20:53:54.247" v="84"/>
          <ac:graphicFrameMkLst>
            <pc:docMk/>
            <pc:sldMk cId="1068821050" sldId="258"/>
            <ac:graphicFrameMk id="10" creationId="{6A2A63F2-8A61-4B76-B072-9AF887BD2DDA}"/>
          </ac:graphicFrameMkLst>
        </pc:graphicFrameChg>
        <pc:picChg chg="add del mod ord modCrop">
          <ac:chgData name="David Mihalić" userId="S::david.mihalic@skole.hr::c66c8664-ddec-4913-8108-c41be32d357e" providerId="AD" clId="Web-{78C9A42D-B354-48E3-B382-F847D52DC5FC}" dt="2021-12-21T20:52:25.041" v="75"/>
          <ac:picMkLst>
            <pc:docMk/>
            <pc:sldMk cId="1068821050" sldId="258"/>
            <ac:picMk id="5" creationId="{D0CD6863-3285-4AA5-B81E-15922A0B6AEB}"/>
          </ac:picMkLst>
        </pc:picChg>
        <pc:picChg chg="add mod ord modCrop">
          <ac:chgData name="David Mihalić" userId="S::david.mihalic@skole.hr::c66c8664-ddec-4913-8108-c41be32d357e" providerId="AD" clId="Web-{78C9A42D-B354-48E3-B382-F847D52DC5FC}" dt="2021-12-21T20:53:54.247" v="84"/>
          <ac:picMkLst>
            <pc:docMk/>
            <pc:sldMk cId="1068821050" sldId="258"/>
            <ac:picMk id="8" creationId="{0E824BEC-973C-444B-88A2-36081A2B9426}"/>
          </ac:picMkLst>
        </pc:picChg>
        <pc:cxnChg chg="add">
          <ac:chgData name="David Mihalić" userId="S::david.mihalic@skole.hr::c66c8664-ddec-4913-8108-c41be32d357e" providerId="AD" clId="Web-{78C9A42D-B354-48E3-B382-F847D52DC5FC}" dt="2021-12-21T20:53:54.247" v="84"/>
          <ac:cxnSpMkLst>
            <pc:docMk/>
            <pc:sldMk cId="1068821050" sldId="258"/>
            <ac:cxnSpMk id="19" creationId="{61A0812C-8DCE-4CA2-904B-A5A5C12CA4F3}"/>
          </ac:cxnSpMkLst>
        </pc:cxnChg>
      </pc:sldChg>
      <pc:sldChg chg="addSp delSp modSp new mod setBg setClrOvrMap">
        <pc:chgData name="David Mihalić" userId="S::david.mihalic@skole.hr::c66c8664-ddec-4913-8108-c41be32d357e" providerId="AD" clId="Web-{78C9A42D-B354-48E3-B382-F847D52DC5FC}" dt="2021-12-21T20:59:40.793" v="136" actId="20577"/>
        <pc:sldMkLst>
          <pc:docMk/>
          <pc:sldMk cId="2029330297" sldId="259"/>
        </pc:sldMkLst>
        <pc:spChg chg="del mod">
          <ac:chgData name="David Mihalić" userId="S::david.mihalic@skole.hr::c66c8664-ddec-4913-8108-c41be32d357e" providerId="AD" clId="Web-{78C9A42D-B354-48E3-B382-F847D52DC5FC}" dt="2021-12-21T20:59:04.729" v="128"/>
          <ac:spMkLst>
            <pc:docMk/>
            <pc:sldMk cId="2029330297" sldId="259"/>
            <ac:spMk id="2" creationId="{E922A975-CC65-4F99-A5D0-022A8E878428}"/>
          </ac:spMkLst>
        </pc:spChg>
        <pc:spChg chg="del mod">
          <ac:chgData name="David Mihalić" userId="S::david.mihalic@skole.hr::c66c8664-ddec-4913-8108-c41be32d357e" providerId="AD" clId="Web-{78C9A42D-B354-48E3-B382-F847D52DC5FC}" dt="2021-12-21T20:58:36.444" v="123"/>
          <ac:spMkLst>
            <pc:docMk/>
            <pc:sldMk cId="2029330297" sldId="259"/>
            <ac:spMk id="3" creationId="{A16B67D9-5A99-49D6-933A-DF2F1E9AFB17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58:45.678" v="124"/>
          <ac:spMkLst>
            <pc:docMk/>
            <pc:sldMk cId="2029330297" sldId="259"/>
            <ac:spMk id="8" creationId="{C5176844-69C3-4F79-BE38-EA5BDDF4FEA4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58:45.678" v="124"/>
          <ac:spMkLst>
            <pc:docMk/>
            <pc:sldMk cId="2029330297" sldId="259"/>
            <ac:spMk id="10" creationId="{5315DA55-0C0D-4292-B5CC-A920CF369018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58:45.678" v="124"/>
          <ac:spMkLst>
            <pc:docMk/>
            <pc:sldMk cId="2029330297" sldId="259"/>
            <ac:spMk id="12" creationId="{A101E513-AF74-4E9D-A31F-99664250722D}"/>
          </ac:spMkLst>
        </pc:spChg>
        <pc:spChg chg="add mod">
          <ac:chgData name="David Mihalić" userId="S::david.mihalic@skole.hr::c66c8664-ddec-4913-8108-c41be32d357e" providerId="AD" clId="Web-{78C9A42D-B354-48E3-B382-F847D52DC5FC}" dt="2021-12-21T20:59:40.793" v="136" actId="20577"/>
          <ac:spMkLst>
            <pc:docMk/>
            <pc:sldMk cId="2029330297" sldId="259"/>
            <ac:spMk id="16" creationId="{EA82D6F2-EB5E-4B05-804A-AA61C9FE6C8B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59:18.417" v="131"/>
          <ac:spMkLst>
            <pc:docMk/>
            <pc:sldMk cId="2029330297" sldId="259"/>
            <ac:spMk id="19" creationId="{C5176844-69C3-4F79-BE38-EA5BDDF4FEA4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59:18.417" v="131"/>
          <ac:spMkLst>
            <pc:docMk/>
            <pc:sldMk cId="2029330297" sldId="259"/>
            <ac:spMk id="23" creationId="{CAF8A158-E51E-4253-820B-3970F73976B6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0:59:18.417" v="131"/>
          <ac:spMkLst>
            <pc:docMk/>
            <pc:sldMk cId="2029330297" sldId="259"/>
            <ac:spMk id="25" creationId="{A101E513-AF74-4E9D-A31F-99664250722D}"/>
          </ac:spMkLst>
        </pc:spChg>
        <pc:spChg chg="add">
          <ac:chgData name="David Mihalić" userId="S::david.mihalic@skole.hr::c66c8664-ddec-4913-8108-c41be32d357e" providerId="AD" clId="Web-{78C9A42D-B354-48E3-B382-F847D52DC5FC}" dt="2021-12-21T20:59:18.417" v="131"/>
          <ac:spMkLst>
            <pc:docMk/>
            <pc:sldMk cId="2029330297" sldId="259"/>
            <ac:spMk id="30" creationId="{C5176844-69C3-4F79-BE38-EA5BDDF4FEA4}"/>
          </ac:spMkLst>
        </pc:spChg>
        <pc:spChg chg="add">
          <ac:chgData name="David Mihalić" userId="S::david.mihalic@skole.hr::c66c8664-ddec-4913-8108-c41be32d357e" providerId="AD" clId="Web-{78C9A42D-B354-48E3-B382-F847D52DC5FC}" dt="2021-12-21T20:59:18.417" v="131"/>
          <ac:spMkLst>
            <pc:docMk/>
            <pc:sldMk cId="2029330297" sldId="259"/>
            <ac:spMk id="34" creationId="{CAF8A158-E51E-4253-820B-3970F73976B6}"/>
          </ac:spMkLst>
        </pc:spChg>
        <pc:spChg chg="add">
          <ac:chgData name="David Mihalić" userId="S::david.mihalic@skole.hr::c66c8664-ddec-4913-8108-c41be32d357e" providerId="AD" clId="Web-{78C9A42D-B354-48E3-B382-F847D52DC5FC}" dt="2021-12-21T20:59:18.417" v="131"/>
          <ac:spMkLst>
            <pc:docMk/>
            <pc:sldMk cId="2029330297" sldId="259"/>
            <ac:spMk id="36" creationId="{A101E513-AF74-4E9D-A31F-99664250722D}"/>
          </ac:spMkLst>
        </pc:spChg>
        <pc:picChg chg="add mod ord">
          <ac:chgData name="David Mihalić" userId="S::david.mihalic@skole.hr::c66c8664-ddec-4913-8108-c41be32d357e" providerId="AD" clId="Web-{78C9A42D-B354-48E3-B382-F847D52DC5FC}" dt="2021-12-21T20:58:45.678" v="124"/>
          <ac:picMkLst>
            <pc:docMk/>
            <pc:sldMk cId="2029330297" sldId="259"/>
            <ac:picMk id="4" creationId="{1F40E0A5-05DA-4476-987E-4D36B5C3CE8F}"/>
          </ac:picMkLst>
        </pc:picChg>
        <pc:cxnChg chg="add del">
          <ac:chgData name="David Mihalić" userId="S::david.mihalic@skole.hr::c66c8664-ddec-4913-8108-c41be32d357e" providerId="AD" clId="Web-{78C9A42D-B354-48E3-B382-F847D52DC5FC}" dt="2021-12-21T20:59:18.417" v="131"/>
          <ac:cxnSpMkLst>
            <pc:docMk/>
            <pc:sldMk cId="2029330297" sldId="259"/>
            <ac:cxnSpMk id="21" creationId="{33862825-C012-4895-A17E-F3D1F62D89DD}"/>
          </ac:cxnSpMkLst>
        </pc:cxnChg>
        <pc:cxnChg chg="add">
          <ac:chgData name="David Mihalić" userId="S::david.mihalic@skole.hr::c66c8664-ddec-4913-8108-c41be32d357e" providerId="AD" clId="Web-{78C9A42D-B354-48E3-B382-F847D52DC5FC}" dt="2021-12-21T20:59:18.417" v="131"/>
          <ac:cxnSpMkLst>
            <pc:docMk/>
            <pc:sldMk cId="2029330297" sldId="259"/>
            <ac:cxnSpMk id="32" creationId="{33862825-C012-4895-A17E-F3D1F62D89DD}"/>
          </ac:cxnSpMkLst>
        </pc:cxnChg>
      </pc:sldChg>
      <pc:sldChg chg="new del">
        <pc:chgData name="David Mihalić" userId="S::david.mihalic@skole.hr::c66c8664-ddec-4913-8108-c41be32d357e" providerId="AD" clId="Web-{78C9A42D-B354-48E3-B382-F847D52DC5FC}" dt="2021-12-21T20:54:23.623" v="86"/>
        <pc:sldMkLst>
          <pc:docMk/>
          <pc:sldMk cId="3470280732" sldId="259"/>
        </pc:sldMkLst>
      </pc:sldChg>
      <pc:sldChg chg="new del">
        <pc:chgData name="David Mihalić" userId="S::david.mihalic@skole.hr::c66c8664-ddec-4913-8108-c41be32d357e" providerId="AD" clId="Web-{78C9A42D-B354-48E3-B382-F847D52DC5FC}" dt="2021-12-21T20:59:46.637" v="138"/>
        <pc:sldMkLst>
          <pc:docMk/>
          <pc:sldMk cId="1331325528" sldId="260"/>
        </pc:sldMkLst>
      </pc:sldChg>
      <pc:sldChg chg="addSp delSp modSp new mod setBg setClrOvrMap">
        <pc:chgData name="David Mihalić" userId="S::david.mihalic@skole.hr::c66c8664-ddec-4913-8108-c41be32d357e" providerId="AD" clId="Web-{78C9A42D-B354-48E3-B382-F847D52DC5FC}" dt="2021-12-21T21:03:24.565" v="185"/>
        <pc:sldMkLst>
          <pc:docMk/>
          <pc:sldMk cId="3460840888" sldId="260"/>
        </pc:sldMkLst>
        <pc:spChg chg="del">
          <ac:chgData name="David Mihalić" userId="S::david.mihalic@skole.hr::c66c8664-ddec-4913-8108-c41be32d357e" providerId="AD" clId="Web-{78C9A42D-B354-48E3-B382-F847D52DC5FC}" dt="2021-12-21T21:02:52.252" v="179"/>
          <ac:spMkLst>
            <pc:docMk/>
            <pc:sldMk cId="3460840888" sldId="260"/>
            <ac:spMk id="2" creationId="{7AAD5732-EEE5-41B8-A0C9-290FB776D7E4}"/>
          </ac:spMkLst>
        </pc:spChg>
        <pc:spChg chg="mod ord">
          <ac:chgData name="David Mihalić" userId="S::david.mihalic@skole.hr::c66c8664-ddec-4913-8108-c41be32d357e" providerId="AD" clId="Web-{78C9A42D-B354-48E3-B382-F847D52DC5FC}" dt="2021-12-21T21:03:24.565" v="185"/>
          <ac:spMkLst>
            <pc:docMk/>
            <pc:sldMk cId="3460840888" sldId="260"/>
            <ac:spMk id="3" creationId="{0B3A90BE-3B63-4D87-B46B-BE4C3FF18E4A}"/>
          </ac:spMkLst>
        </pc:spChg>
        <pc:spChg chg="mod ord">
          <ac:chgData name="David Mihalić" userId="S::david.mihalic@skole.hr::c66c8664-ddec-4913-8108-c41be32d357e" providerId="AD" clId="Web-{78C9A42D-B354-48E3-B382-F847D52DC5FC}" dt="2021-12-21T21:03:24.565" v="185"/>
          <ac:spMkLst>
            <pc:docMk/>
            <pc:sldMk cId="3460840888" sldId="260"/>
            <ac:spMk id="4" creationId="{40B1AE3E-0307-403B-8AE6-9628967F0EF4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1:03:24.565" v="185"/>
          <ac:spMkLst>
            <pc:docMk/>
            <pc:sldMk cId="3460840888" sldId="260"/>
            <ac:spMk id="7" creationId="{72411438-92A5-42B0-9C54-EA4FB32ACB5E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1:03:24.565" v="185"/>
          <ac:spMkLst>
            <pc:docMk/>
            <pc:sldMk cId="3460840888" sldId="260"/>
            <ac:spMk id="8" creationId="{C5176844-69C3-4F79-BE38-EA5BDDF4FEA4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1:03:13.690" v="181"/>
          <ac:spMkLst>
            <pc:docMk/>
            <pc:sldMk cId="3460840888" sldId="260"/>
            <ac:spMk id="10" creationId="{72411438-92A5-42B0-9C54-EA4FB32ACB5E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1:03:24.565" v="185"/>
          <ac:spMkLst>
            <pc:docMk/>
            <pc:sldMk cId="3460840888" sldId="260"/>
            <ac:spMk id="11" creationId="{A101E513-AF74-4E9D-A31F-99664250722D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1:03:13.690" v="181"/>
          <ac:spMkLst>
            <pc:docMk/>
            <pc:sldMk cId="3460840888" sldId="260"/>
            <ac:spMk id="12" creationId="{C5176844-69C3-4F79-BE38-EA5BDDF4FEA4}"/>
          </ac:spMkLst>
        </pc:spChg>
        <pc:spChg chg="add">
          <ac:chgData name="David Mihalić" userId="S::david.mihalic@skole.hr::c66c8664-ddec-4913-8108-c41be32d357e" providerId="AD" clId="Web-{78C9A42D-B354-48E3-B382-F847D52DC5FC}" dt="2021-12-21T21:03:24.565" v="185"/>
          <ac:spMkLst>
            <pc:docMk/>
            <pc:sldMk cId="3460840888" sldId="260"/>
            <ac:spMk id="13" creationId="{72411438-92A5-42B0-9C54-EA4FB32ACB5E}"/>
          </ac:spMkLst>
        </pc:spChg>
        <pc:spChg chg="add del">
          <ac:chgData name="David Mihalić" userId="S::david.mihalic@skole.hr::c66c8664-ddec-4913-8108-c41be32d357e" providerId="AD" clId="Web-{78C9A42D-B354-48E3-B382-F847D52DC5FC}" dt="2021-12-21T21:03:13.690" v="181"/>
          <ac:spMkLst>
            <pc:docMk/>
            <pc:sldMk cId="3460840888" sldId="260"/>
            <ac:spMk id="16" creationId="{A101E513-AF74-4E9D-A31F-99664250722D}"/>
          </ac:spMkLst>
        </pc:spChg>
        <pc:spChg chg="add">
          <ac:chgData name="David Mihalić" userId="S::david.mihalic@skole.hr::c66c8664-ddec-4913-8108-c41be32d357e" providerId="AD" clId="Web-{78C9A42D-B354-48E3-B382-F847D52DC5FC}" dt="2021-12-21T21:03:24.565" v="185"/>
          <ac:spMkLst>
            <pc:docMk/>
            <pc:sldMk cId="3460840888" sldId="260"/>
            <ac:spMk id="18" creationId="{C5176844-69C3-4F79-BE38-EA5BDDF4FEA4}"/>
          </ac:spMkLst>
        </pc:spChg>
        <pc:spChg chg="add">
          <ac:chgData name="David Mihalić" userId="S::david.mihalic@skole.hr::c66c8664-ddec-4913-8108-c41be32d357e" providerId="AD" clId="Web-{78C9A42D-B354-48E3-B382-F847D52DC5FC}" dt="2021-12-21T21:03:24.565" v="185"/>
          <ac:spMkLst>
            <pc:docMk/>
            <pc:sldMk cId="3460840888" sldId="260"/>
            <ac:spMk id="22" creationId="{A101E513-AF74-4E9D-A31F-99664250722D}"/>
          </ac:spMkLst>
        </pc:spChg>
        <pc:picChg chg="add mod ord modCrop">
          <ac:chgData name="David Mihalić" userId="S::david.mihalic@skole.hr::c66c8664-ddec-4913-8108-c41be32d357e" providerId="AD" clId="Web-{78C9A42D-B354-48E3-B382-F847D52DC5FC}" dt="2021-12-21T21:03:24.565" v="185"/>
          <ac:picMkLst>
            <pc:docMk/>
            <pc:sldMk cId="3460840888" sldId="260"/>
            <ac:picMk id="5" creationId="{7048C561-7E46-40F6-990F-AD0EF0749C5E}"/>
          </ac:picMkLst>
        </pc:picChg>
        <pc:cxnChg chg="add del">
          <ac:chgData name="David Mihalić" userId="S::david.mihalic@skole.hr::c66c8664-ddec-4913-8108-c41be32d357e" providerId="AD" clId="Web-{78C9A42D-B354-48E3-B382-F847D52DC5FC}" dt="2021-12-21T21:03:24.565" v="185"/>
          <ac:cxnSpMkLst>
            <pc:docMk/>
            <pc:sldMk cId="3460840888" sldId="260"/>
            <ac:cxnSpMk id="9" creationId="{61A0812C-8DCE-4CA2-904B-A5A5C12CA4F3}"/>
          </ac:cxnSpMkLst>
        </pc:cxnChg>
        <pc:cxnChg chg="add del">
          <ac:chgData name="David Mihalić" userId="S::david.mihalic@skole.hr::c66c8664-ddec-4913-8108-c41be32d357e" providerId="AD" clId="Web-{78C9A42D-B354-48E3-B382-F847D52DC5FC}" dt="2021-12-21T21:03:13.690" v="181"/>
          <ac:cxnSpMkLst>
            <pc:docMk/>
            <pc:sldMk cId="3460840888" sldId="260"/>
            <ac:cxnSpMk id="14" creationId="{AEF97C72-3F89-4F0A-9629-01818B389CF0}"/>
          </ac:cxnSpMkLst>
        </pc:cxnChg>
        <pc:cxnChg chg="add">
          <ac:chgData name="David Mihalić" userId="S::david.mihalic@skole.hr::c66c8664-ddec-4913-8108-c41be32d357e" providerId="AD" clId="Web-{78C9A42D-B354-48E3-B382-F847D52DC5FC}" dt="2021-12-21T21:03:24.565" v="185"/>
          <ac:cxnSpMkLst>
            <pc:docMk/>
            <pc:sldMk cId="3460840888" sldId="260"/>
            <ac:cxnSpMk id="20" creationId="{C1FC086D-39EC-448D-97E7-FF232355AE19}"/>
          </ac:cxnSpMkLst>
        </pc:cxnChg>
      </pc:sldChg>
      <pc:sldChg chg="addSp modSp new mod setBg setClrOvrMap">
        <pc:chgData name="David Mihalić" userId="S::david.mihalic@skole.hr::c66c8664-ddec-4913-8108-c41be32d357e" providerId="AD" clId="Web-{78C9A42D-B354-48E3-B382-F847D52DC5FC}" dt="2021-12-21T21:06:14.211" v="211"/>
        <pc:sldMkLst>
          <pc:docMk/>
          <pc:sldMk cId="695179063" sldId="261"/>
        </pc:sldMkLst>
        <pc:spChg chg="mod">
          <ac:chgData name="David Mihalić" userId="S::david.mihalic@skole.hr::c66c8664-ddec-4913-8108-c41be32d357e" providerId="AD" clId="Web-{78C9A42D-B354-48E3-B382-F847D52DC5FC}" dt="2021-12-21T21:06:14.211" v="211"/>
          <ac:spMkLst>
            <pc:docMk/>
            <pc:sldMk cId="695179063" sldId="261"/>
            <ac:spMk id="2" creationId="{217756F5-8ADB-4F1F-B03B-8A06D169D49E}"/>
          </ac:spMkLst>
        </pc:spChg>
        <pc:spChg chg="mod">
          <ac:chgData name="David Mihalić" userId="S::david.mihalic@skole.hr::c66c8664-ddec-4913-8108-c41be32d357e" providerId="AD" clId="Web-{78C9A42D-B354-48E3-B382-F847D52DC5FC}" dt="2021-12-21T21:06:14.211" v="211"/>
          <ac:spMkLst>
            <pc:docMk/>
            <pc:sldMk cId="695179063" sldId="261"/>
            <ac:spMk id="3" creationId="{966CE1F5-57BD-4888-B2EA-5830695C77E4}"/>
          </ac:spMkLst>
        </pc:spChg>
        <pc:spChg chg="add">
          <ac:chgData name="David Mihalić" userId="S::david.mihalic@skole.hr::c66c8664-ddec-4913-8108-c41be32d357e" providerId="AD" clId="Web-{78C9A42D-B354-48E3-B382-F847D52DC5FC}" dt="2021-12-21T21:06:14.211" v="211"/>
          <ac:spMkLst>
            <pc:docMk/>
            <pc:sldMk cId="695179063" sldId="261"/>
            <ac:spMk id="9" creationId="{C5176844-69C3-4F79-BE38-EA5BDDF4FEA4}"/>
          </ac:spMkLst>
        </pc:spChg>
        <pc:spChg chg="add">
          <ac:chgData name="David Mihalić" userId="S::david.mihalic@skole.hr::c66c8664-ddec-4913-8108-c41be32d357e" providerId="AD" clId="Web-{78C9A42D-B354-48E3-B382-F847D52DC5FC}" dt="2021-12-21T21:06:14.211" v="211"/>
          <ac:spMkLst>
            <pc:docMk/>
            <pc:sldMk cId="695179063" sldId="261"/>
            <ac:spMk id="13" creationId="{CAF8A158-E51E-4253-820B-3970F73976B6}"/>
          </ac:spMkLst>
        </pc:spChg>
        <pc:spChg chg="add">
          <ac:chgData name="David Mihalić" userId="S::david.mihalic@skole.hr::c66c8664-ddec-4913-8108-c41be32d357e" providerId="AD" clId="Web-{78C9A42D-B354-48E3-B382-F847D52DC5FC}" dt="2021-12-21T21:06:14.211" v="211"/>
          <ac:spMkLst>
            <pc:docMk/>
            <pc:sldMk cId="695179063" sldId="261"/>
            <ac:spMk id="15" creationId="{A101E513-AF74-4E9D-A31F-99664250722D}"/>
          </ac:spMkLst>
        </pc:spChg>
        <pc:picChg chg="add mod">
          <ac:chgData name="David Mihalić" userId="S::david.mihalic@skole.hr::c66c8664-ddec-4913-8108-c41be32d357e" providerId="AD" clId="Web-{78C9A42D-B354-48E3-B382-F847D52DC5FC}" dt="2021-12-21T21:06:14.211" v="211"/>
          <ac:picMkLst>
            <pc:docMk/>
            <pc:sldMk cId="695179063" sldId="261"/>
            <ac:picMk id="4" creationId="{6ABEB453-5EC8-4488-9171-D8BA92765861}"/>
          </ac:picMkLst>
        </pc:picChg>
        <pc:cxnChg chg="add">
          <ac:chgData name="David Mihalić" userId="S::david.mihalic@skole.hr::c66c8664-ddec-4913-8108-c41be32d357e" providerId="AD" clId="Web-{78C9A42D-B354-48E3-B382-F847D52DC5FC}" dt="2021-12-21T21:06:14.211" v="211"/>
          <ac:cxnSpMkLst>
            <pc:docMk/>
            <pc:sldMk cId="695179063" sldId="261"/>
            <ac:cxnSpMk id="11" creationId="{33862825-C012-4895-A17E-F3D1F62D89DD}"/>
          </ac:cxnSpMkLst>
        </pc:cxnChg>
      </pc:sldChg>
      <pc:sldChg chg="new del">
        <pc:chgData name="David Mihalić" userId="S::david.mihalic@skole.hr::c66c8664-ddec-4913-8108-c41be32d357e" providerId="AD" clId="Web-{78C9A42D-B354-48E3-B382-F847D52DC5FC}" dt="2021-12-21T21:03:34.472" v="187"/>
        <pc:sldMkLst>
          <pc:docMk/>
          <pc:sldMk cId="2113751255" sldId="261"/>
        </pc:sldMkLst>
      </pc:sldChg>
      <pc:sldChg chg="modSp new">
        <pc:chgData name="David Mihalić" userId="S::david.mihalic@skole.hr::c66c8664-ddec-4913-8108-c41be32d357e" providerId="AD" clId="Web-{78C9A42D-B354-48E3-B382-F847D52DC5FC}" dt="2021-12-21T21:07:19.573" v="245" actId="20577"/>
        <pc:sldMkLst>
          <pc:docMk/>
          <pc:sldMk cId="3725866562" sldId="262"/>
        </pc:sldMkLst>
        <pc:spChg chg="mod">
          <ac:chgData name="David Mihalić" userId="S::david.mihalic@skole.hr::c66c8664-ddec-4913-8108-c41be32d357e" providerId="AD" clId="Web-{78C9A42D-B354-48E3-B382-F847D52DC5FC}" dt="2021-12-21T21:07:19.573" v="245" actId="20577"/>
          <ac:spMkLst>
            <pc:docMk/>
            <pc:sldMk cId="3725866562" sldId="262"/>
            <ac:spMk id="2" creationId="{689518C9-8DC1-4318-8CF1-F561571EE45A}"/>
          </ac:spMkLst>
        </pc:spChg>
      </pc:sldChg>
      <pc:sldMasterChg chg="del delSldLayout">
        <pc:chgData name="David Mihalić" userId="S::david.mihalic@skole.hr::c66c8664-ddec-4913-8108-c41be32d357e" providerId="AD" clId="Web-{78C9A42D-B354-48E3-B382-F847D52DC5FC}" dt="2021-12-21T20:41:14.270" v="0"/>
        <pc:sldMasterMkLst>
          <pc:docMk/>
          <pc:sldMasterMk cId="2460954070" sldId="2147483660"/>
        </pc:sldMasterMkLst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avid Mihalić" userId="S::david.mihalic@skole.hr::c66c8664-ddec-4913-8108-c41be32d357e" providerId="AD" clId="Web-{78C9A42D-B354-48E3-B382-F847D52DC5FC}" dt="2021-12-21T20:41:14.270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David Mihalić" userId="S::david.mihalic@skole.hr::c66c8664-ddec-4913-8108-c41be32d357e" providerId="AD" clId="Web-{78C9A42D-B354-48E3-B382-F847D52DC5FC}" dt="2021-12-21T20:45:58.326" v="16"/>
        <pc:sldMasterMkLst>
          <pc:docMk/>
          <pc:sldMasterMk cId="1406223686" sldId="2147483672"/>
        </pc:sldMasterMkLst>
        <pc:sldLayoutChg chg="add del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4006562561" sldId="2147483673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3663106645" sldId="2147483674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1425595854" sldId="2147483675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3095339432" sldId="2147483676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1347641897" sldId="2147483677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1897465978" sldId="2147483678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2870839993" sldId="2147483679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1565080486" sldId="2147483680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1891684810" sldId="2147483681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975007964" sldId="2147483682"/>
          </pc:sldLayoutMkLst>
        </pc:sldLayoutChg>
        <pc:sldLayoutChg chg="add del replI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1406223686" sldId="2147483672"/>
            <pc:sldLayoutMk cId="1647884690" sldId="2147483683"/>
          </pc:sldLayoutMkLst>
        </pc:sldLayoutChg>
      </pc:sldMasterChg>
      <pc:sldMasterChg chg="add addSldLayout">
        <pc:chgData name="David Mihalić" userId="S::david.mihalic@skole.hr::c66c8664-ddec-4913-8108-c41be32d357e" providerId="AD" clId="Web-{78C9A42D-B354-48E3-B382-F847D52DC5FC}" dt="2021-12-21T20:45:58.326" v="16"/>
        <pc:sldMasterMkLst>
          <pc:docMk/>
          <pc:sldMasterMk cId="4005980604" sldId="2147483759"/>
        </pc:sldMasterMkLst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2614073605" sldId="2147483748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796871888" sldId="2147483749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523767493" sldId="2147483750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4244506798" sldId="2147483751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3330247798" sldId="2147483752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3762108819" sldId="2147483753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739325462" sldId="2147483754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1949530792" sldId="2147483755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1876267458" sldId="2147483756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2093819860" sldId="2147483757"/>
          </pc:sldLayoutMkLst>
        </pc:sldLayoutChg>
        <pc:sldLayoutChg chg="add">
          <pc:chgData name="David Mihalić" userId="S::david.mihalic@skole.hr::c66c8664-ddec-4913-8108-c41be32d357e" providerId="AD" clId="Web-{78C9A42D-B354-48E3-B382-F847D52DC5FC}" dt="2021-12-21T20:45:58.326" v="16"/>
          <pc:sldLayoutMkLst>
            <pc:docMk/>
            <pc:sldMasterMk cId="4005980604" sldId="2147483759"/>
            <pc:sldLayoutMk cId="4049098471" sldId="214748375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3CE70-1335-4C21-A30C-5255AAF2438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792C4F91-31F8-4E4B-A1E7-62BD2A57DD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Uveo mnoge eksperimentalne metode za prepoznavanje kemijskih elemenata i spojeva. </a:t>
          </a:r>
          <a:endParaRPr lang="en-US"/>
        </a:p>
      </dgm:t>
    </dgm:pt>
    <dgm:pt modelId="{95F388B9-1720-48E2-B9C8-3F476A7F0703}" type="parTrans" cxnId="{6EC6A86B-3F5C-4EEB-BBD8-694A392D801E}">
      <dgm:prSet/>
      <dgm:spPr/>
      <dgm:t>
        <a:bodyPr/>
        <a:lstStyle/>
        <a:p>
          <a:endParaRPr lang="en-US"/>
        </a:p>
      </dgm:t>
    </dgm:pt>
    <dgm:pt modelId="{B57407AC-98FF-4DE6-A02D-1A0C4C308383}" type="sibTrans" cxnId="{6EC6A86B-3F5C-4EEB-BBD8-694A392D801E}">
      <dgm:prSet/>
      <dgm:spPr/>
      <dgm:t>
        <a:bodyPr/>
        <a:lstStyle/>
        <a:p>
          <a:endParaRPr lang="en-US"/>
        </a:p>
      </dgm:t>
    </dgm:pt>
    <dgm:pt modelId="{8C66EC80-5B21-4A87-A731-34CE619AB5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 err="1"/>
            <a:t>Svojim</a:t>
          </a:r>
          <a:r>
            <a:rPr lang="en-US" baseline="0" dirty="0"/>
            <a:t> </a:t>
          </a:r>
          <a:r>
            <a:rPr lang="en-US" baseline="0" dirty="0" err="1"/>
            <a:t>radovima</a:t>
          </a:r>
          <a:r>
            <a:rPr lang="en-US" baseline="0" dirty="0"/>
            <a:t> </a:t>
          </a:r>
          <a:r>
            <a:rPr lang="en-US" baseline="0" dirty="0" err="1"/>
            <a:t>dokazivao</a:t>
          </a:r>
          <a:r>
            <a:rPr lang="en-US" baseline="0" dirty="0"/>
            <a:t> da </a:t>
          </a:r>
          <a:r>
            <a:rPr lang="en-US" baseline="0" dirty="0" err="1"/>
            <a:t>voda</a:t>
          </a:r>
          <a:r>
            <a:rPr lang="en-US" baseline="0" dirty="0"/>
            <a:t>, </a:t>
          </a:r>
          <a:r>
            <a:rPr lang="en-US" baseline="0" dirty="0" err="1"/>
            <a:t>vatra</a:t>
          </a:r>
          <a:r>
            <a:rPr lang="en-US" baseline="0" dirty="0"/>
            <a:t>, </a:t>
          </a:r>
          <a:r>
            <a:rPr lang="en-US" baseline="0" dirty="0" err="1"/>
            <a:t>zemlja</a:t>
          </a:r>
          <a:r>
            <a:rPr lang="en-US" baseline="0" dirty="0"/>
            <a:t> </a:t>
          </a:r>
          <a:r>
            <a:rPr lang="en-US" baseline="0" dirty="0" err="1"/>
            <a:t>i</a:t>
          </a:r>
          <a:r>
            <a:rPr lang="en-US" baseline="0" dirty="0"/>
            <a:t> </a:t>
          </a:r>
          <a:r>
            <a:rPr lang="hr-HR" baseline="0" dirty="0" smtClean="0"/>
            <a:t>   </a:t>
          </a:r>
          <a:r>
            <a:rPr lang="en-US" baseline="0" dirty="0" err="1" smtClean="0"/>
            <a:t>zrak</a:t>
          </a:r>
          <a:r>
            <a:rPr lang="en-US" baseline="0" dirty="0"/>
            <a:t> </a:t>
          </a:r>
          <a:r>
            <a:rPr lang="en-US" baseline="0" dirty="0" err="1"/>
            <a:t>nisu</a:t>
          </a:r>
          <a:r>
            <a:rPr lang="en-US" baseline="0" dirty="0"/>
            <a:t> </a:t>
          </a:r>
          <a:r>
            <a:rPr lang="en-US" baseline="0" dirty="0" err="1"/>
            <a:t>temeljni</a:t>
          </a:r>
          <a:r>
            <a:rPr lang="en-US" baseline="0" dirty="0"/>
            <a:t> </a:t>
          </a:r>
          <a:r>
            <a:rPr lang="en-US" baseline="0" dirty="0" err="1"/>
            <a:t>elementi</a:t>
          </a:r>
          <a:r>
            <a:rPr lang="en-US" baseline="0" dirty="0"/>
            <a:t> </a:t>
          </a:r>
          <a:r>
            <a:rPr lang="en-US" baseline="0" dirty="0" err="1"/>
            <a:t>sveukupne</a:t>
          </a:r>
          <a:r>
            <a:rPr lang="en-US" baseline="0" dirty="0"/>
            <a:t> </a:t>
          </a:r>
          <a:r>
            <a:rPr lang="en-US" baseline="0" dirty="0" err="1"/>
            <a:t>tvari</a:t>
          </a:r>
          <a:r>
            <a:rPr lang="en-US" baseline="0" dirty="0"/>
            <a:t>.</a:t>
          </a:r>
          <a:endParaRPr lang="en-US" dirty="0"/>
        </a:p>
      </dgm:t>
    </dgm:pt>
    <dgm:pt modelId="{8737068D-E651-4432-A837-25A315E9FCF1}" type="parTrans" cxnId="{75F55828-D887-434F-A2D0-71CF29E16723}">
      <dgm:prSet/>
      <dgm:spPr/>
      <dgm:t>
        <a:bodyPr/>
        <a:lstStyle/>
        <a:p>
          <a:endParaRPr lang="en-US"/>
        </a:p>
      </dgm:t>
    </dgm:pt>
    <dgm:pt modelId="{9AE873FC-366D-47CC-ACE3-AE3A9A22205F}" type="sibTrans" cxnId="{75F55828-D887-434F-A2D0-71CF29E16723}">
      <dgm:prSet/>
      <dgm:spPr/>
      <dgm:t>
        <a:bodyPr/>
        <a:lstStyle/>
        <a:p>
          <a:endParaRPr lang="en-US"/>
        </a:p>
      </dgm:t>
    </dgm:pt>
    <dgm:pt modelId="{51680D74-A592-43EC-AE3B-E65072210F7C}" type="pres">
      <dgm:prSet presAssocID="{10E3CE70-1335-4C21-A30C-5255AAF2438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3370B2A-4E3A-440D-B406-95B4D35F90E3}" type="pres">
      <dgm:prSet presAssocID="{792C4F91-31F8-4E4B-A1E7-62BD2A57DD47}" presName="compNode" presStyleCnt="0"/>
      <dgm:spPr/>
    </dgm:pt>
    <dgm:pt modelId="{A82A8EBE-EFEC-49E0-B973-ECF54BE6413D}" type="pres">
      <dgm:prSet presAssocID="{792C4F91-31F8-4E4B-A1E7-62BD2A57DD47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r-HR"/>
        </a:p>
      </dgm:t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EE00517C-AE6C-4300-86C1-8D7C5A7EE0FB}" type="pres">
      <dgm:prSet presAssocID="{792C4F91-31F8-4E4B-A1E7-62BD2A57DD47}" presName="spaceRect" presStyleCnt="0"/>
      <dgm:spPr/>
    </dgm:pt>
    <dgm:pt modelId="{0C539CAE-A234-450E-B236-9FD216B84C9D}" type="pres">
      <dgm:prSet presAssocID="{792C4F91-31F8-4E4B-A1E7-62BD2A57DD47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hr-HR"/>
        </a:p>
      </dgm:t>
    </dgm:pt>
    <dgm:pt modelId="{D10078B8-ED56-4432-9298-9116E5D2314F}" type="pres">
      <dgm:prSet presAssocID="{B57407AC-98FF-4DE6-A02D-1A0C4C308383}" presName="sibTrans" presStyleCnt="0"/>
      <dgm:spPr/>
    </dgm:pt>
    <dgm:pt modelId="{54D983BE-897D-43FD-822D-1CC4D4605AA9}" type="pres">
      <dgm:prSet presAssocID="{8C66EC80-5B21-4A87-A731-34CE619AB5A4}" presName="compNode" presStyleCnt="0"/>
      <dgm:spPr/>
    </dgm:pt>
    <dgm:pt modelId="{8D728552-C616-48A8-B058-0F4DC134CBC2}" type="pres">
      <dgm:prSet presAssocID="{8C66EC80-5B21-4A87-A731-34CE619AB5A4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r-HR"/>
        </a:p>
      </dgm:t>
      <dgm:extLst>
        <a:ext uri="{E40237B7-FDA0-4F09-8148-C483321AD2D9}">
          <dgm14:cNvPr xmlns:dgm14="http://schemas.microsoft.com/office/drawing/2010/diagram" id="0" name="" descr="Fins"/>
        </a:ext>
      </dgm:extLst>
    </dgm:pt>
    <dgm:pt modelId="{5A5EE0BC-DB29-45C4-9379-DEC92DF5509E}" type="pres">
      <dgm:prSet presAssocID="{8C66EC80-5B21-4A87-A731-34CE619AB5A4}" presName="spaceRect" presStyleCnt="0"/>
      <dgm:spPr/>
    </dgm:pt>
    <dgm:pt modelId="{D91864E6-EA5B-429B-8FDF-8206BFCB8F79}" type="pres">
      <dgm:prSet presAssocID="{8C66EC80-5B21-4A87-A731-34CE619AB5A4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5F55828-D887-434F-A2D0-71CF29E16723}" srcId="{10E3CE70-1335-4C21-A30C-5255AAF24384}" destId="{8C66EC80-5B21-4A87-A731-34CE619AB5A4}" srcOrd="1" destOrd="0" parTransId="{8737068D-E651-4432-A837-25A315E9FCF1}" sibTransId="{9AE873FC-366D-47CC-ACE3-AE3A9A22205F}"/>
    <dgm:cxn modelId="{17364E3F-9274-4C69-BA6E-08FBBD08748C}" type="presOf" srcId="{792C4F91-31F8-4E4B-A1E7-62BD2A57DD47}" destId="{0C539CAE-A234-450E-B236-9FD216B84C9D}" srcOrd="0" destOrd="0" presId="urn:microsoft.com/office/officeart/2018/2/layout/IconLabelList"/>
    <dgm:cxn modelId="{EB054A2F-5C44-4D4A-8699-E15DC0B37885}" type="presOf" srcId="{10E3CE70-1335-4C21-A30C-5255AAF24384}" destId="{51680D74-A592-43EC-AE3B-E65072210F7C}" srcOrd="0" destOrd="0" presId="urn:microsoft.com/office/officeart/2018/2/layout/IconLabelList"/>
    <dgm:cxn modelId="{6EC6A86B-3F5C-4EEB-BBD8-694A392D801E}" srcId="{10E3CE70-1335-4C21-A30C-5255AAF24384}" destId="{792C4F91-31F8-4E4B-A1E7-62BD2A57DD47}" srcOrd="0" destOrd="0" parTransId="{95F388B9-1720-48E2-B9C8-3F476A7F0703}" sibTransId="{B57407AC-98FF-4DE6-A02D-1A0C4C308383}"/>
    <dgm:cxn modelId="{73E6F96F-6F3B-4640-A940-7EB6FE5A637D}" type="presOf" srcId="{8C66EC80-5B21-4A87-A731-34CE619AB5A4}" destId="{D91864E6-EA5B-429B-8FDF-8206BFCB8F79}" srcOrd="0" destOrd="0" presId="urn:microsoft.com/office/officeart/2018/2/layout/IconLabelList"/>
    <dgm:cxn modelId="{2E38330A-E234-4D36-AEF2-4DBB9AA9BB08}" type="presParOf" srcId="{51680D74-A592-43EC-AE3B-E65072210F7C}" destId="{93370B2A-4E3A-440D-B406-95B4D35F90E3}" srcOrd="0" destOrd="0" presId="urn:microsoft.com/office/officeart/2018/2/layout/IconLabelList"/>
    <dgm:cxn modelId="{AB91C0C6-DDE2-44E2-A19C-82B2DD33F15E}" type="presParOf" srcId="{93370B2A-4E3A-440D-B406-95B4D35F90E3}" destId="{A82A8EBE-EFEC-49E0-B973-ECF54BE6413D}" srcOrd="0" destOrd="0" presId="urn:microsoft.com/office/officeart/2018/2/layout/IconLabelList"/>
    <dgm:cxn modelId="{E836800A-AAD2-47B9-BA77-B954C1ECC747}" type="presParOf" srcId="{93370B2A-4E3A-440D-B406-95B4D35F90E3}" destId="{EE00517C-AE6C-4300-86C1-8D7C5A7EE0FB}" srcOrd="1" destOrd="0" presId="urn:microsoft.com/office/officeart/2018/2/layout/IconLabelList"/>
    <dgm:cxn modelId="{FDA76A45-78D2-4ED7-8E04-DE386986A26E}" type="presParOf" srcId="{93370B2A-4E3A-440D-B406-95B4D35F90E3}" destId="{0C539CAE-A234-450E-B236-9FD216B84C9D}" srcOrd="2" destOrd="0" presId="urn:microsoft.com/office/officeart/2018/2/layout/IconLabelList"/>
    <dgm:cxn modelId="{B4D31B73-4AD8-451E-96A9-0CAAD10B6AA9}" type="presParOf" srcId="{51680D74-A592-43EC-AE3B-E65072210F7C}" destId="{D10078B8-ED56-4432-9298-9116E5D2314F}" srcOrd="1" destOrd="0" presId="urn:microsoft.com/office/officeart/2018/2/layout/IconLabelList"/>
    <dgm:cxn modelId="{1E3AB000-93F7-4670-91D8-76A5847FF0F4}" type="presParOf" srcId="{51680D74-A592-43EC-AE3B-E65072210F7C}" destId="{54D983BE-897D-43FD-822D-1CC4D4605AA9}" srcOrd="2" destOrd="0" presId="urn:microsoft.com/office/officeart/2018/2/layout/IconLabelList"/>
    <dgm:cxn modelId="{67A07C3C-7746-4899-8A2F-D01F0B9DD2ED}" type="presParOf" srcId="{54D983BE-897D-43FD-822D-1CC4D4605AA9}" destId="{8D728552-C616-48A8-B058-0F4DC134CBC2}" srcOrd="0" destOrd="0" presId="urn:microsoft.com/office/officeart/2018/2/layout/IconLabelList"/>
    <dgm:cxn modelId="{BFBEA38F-1767-4FBE-A4D9-E7E0DE91D703}" type="presParOf" srcId="{54D983BE-897D-43FD-822D-1CC4D4605AA9}" destId="{5A5EE0BC-DB29-45C4-9379-DEC92DF5509E}" srcOrd="1" destOrd="0" presId="urn:microsoft.com/office/officeart/2018/2/layout/IconLabelList"/>
    <dgm:cxn modelId="{13C1DB55-44AE-4474-8435-6B5CEAFDFC90}" type="presParOf" srcId="{54D983BE-897D-43FD-822D-1CC4D4605AA9}" destId="{D91864E6-EA5B-429B-8FDF-8206BFCB8F7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A8EBE-EFEC-49E0-B973-ECF54BE6413D}">
      <dsp:nvSpPr>
        <dsp:cNvPr id="0" name=""/>
        <dsp:cNvSpPr/>
      </dsp:nvSpPr>
      <dsp:spPr>
        <a:xfrm>
          <a:off x="448068" y="717250"/>
          <a:ext cx="732480" cy="7324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39CAE-A234-450E-B236-9FD216B84C9D}">
      <dsp:nvSpPr>
        <dsp:cNvPr id="0" name=""/>
        <dsp:cNvSpPr/>
      </dsp:nvSpPr>
      <dsp:spPr>
        <a:xfrm>
          <a:off x="441" y="1708428"/>
          <a:ext cx="1627734" cy="7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/>
            <a:t>Uveo mnoge eksperimentalne metode za prepoznavanje kemijskih elemenata i spojeva. </a:t>
          </a:r>
          <a:endParaRPr lang="en-US" sz="1100" kern="1200"/>
        </a:p>
      </dsp:txBody>
      <dsp:txXfrm>
        <a:off x="441" y="1708428"/>
        <a:ext cx="1627734" cy="732480"/>
      </dsp:txXfrm>
    </dsp:sp>
    <dsp:sp modelId="{8D728552-C616-48A8-B058-0F4DC134CBC2}">
      <dsp:nvSpPr>
        <dsp:cNvPr id="0" name=""/>
        <dsp:cNvSpPr/>
      </dsp:nvSpPr>
      <dsp:spPr>
        <a:xfrm>
          <a:off x="2360656" y="717250"/>
          <a:ext cx="732480" cy="7324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864E6-EA5B-429B-8FDF-8206BFCB8F79}">
      <dsp:nvSpPr>
        <dsp:cNvPr id="0" name=""/>
        <dsp:cNvSpPr/>
      </dsp:nvSpPr>
      <dsp:spPr>
        <a:xfrm>
          <a:off x="1913029" y="1708428"/>
          <a:ext cx="1627734" cy="7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err="1"/>
            <a:t>Svojim</a:t>
          </a:r>
          <a:r>
            <a:rPr lang="en-US" sz="1100" kern="1200" baseline="0" dirty="0"/>
            <a:t> </a:t>
          </a:r>
          <a:r>
            <a:rPr lang="en-US" sz="1100" kern="1200" baseline="0" dirty="0" err="1"/>
            <a:t>radovima</a:t>
          </a:r>
          <a:r>
            <a:rPr lang="en-US" sz="1100" kern="1200" baseline="0" dirty="0"/>
            <a:t> </a:t>
          </a:r>
          <a:r>
            <a:rPr lang="en-US" sz="1100" kern="1200" baseline="0" dirty="0" err="1"/>
            <a:t>dokazivao</a:t>
          </a:r>
          <a:r>
            <a:rPr lang="en-US" sz="1100" kern="1200" baseline="0" dirty="0"/>
            <a:t> da </a:t>
          </a:r>
          <a:r>
            <a:rPr lang="en-US" sz="1100" kern="1200" baseline="0" dirty="0" err="1"/>
            <a:t>voda</a:t>
          </a:r>
          <a:r>
            <a:rPr lang="en-US" sz="1100" kern="1200" baseline="0" dirty="0"/>
            <a:t>, </a:t>
          </a:r>
          <a:r>
            <a:rPr lang="en-US" sz="1100" kern="1200" baseline="0" dirty="0" err="1"/>
            <a:t>vatra</a:t>
          </a:r>
          <a:r>
            <a:rPr lang="en-US" sz="1100" kern="1200" baseline="0" dirty="0"/>
            <a:t>, </a:t>
          </a:r>
          <a:r>
            <a:rPr lang="en-US" sz="1100" kern="1200" baseline="0" dirty="0" err="1"/>
            <a:t>zemlja</a:t>
          </a:r>
          <a:r>
            <a:rPr lang="en-US" sz="1100" kern="1200" baseline="0" dirty="0"/>
            <a:t> </a:t>
          </a:r>
          <a:r>
            <a:rPr lang="en-US" sz="1100" kern="1200" baseline="0" dirty="0" err="1"/>
            <a:t>i</a:t>
          </a:r>
          <a:r>
            <a:rPr lang="en-US" sz="1100" kern="1200" baseline="0" dirty="0"/>
            <a:t> </a:t>
          </a:r>
          <a:r>
            <a:rPr lang="hr-HR" sz="1100" kern="1200" baseline="0" dirty="0" smtClean="0"/>
            <a:t>   </a:t>
          </a:r>
          <a:r>
            <a:rPr lang="en-US" sz="1100" kern="1200" baseline="0" dirty="0" err="1" smtClean="0"/>
            <a:t>zrak</a:t>
          </a:r>
          <a:r>
            <a:rPr lang="en-US" sz="1100" kern="1200" baseline="0" dirty="0"/>
            <a:t> </a:t>
          </a:r>
          <a:r>
            <a:rPr lang="en-US" sz="1100" kern="1200" baseline="0" dirty="0" err="1"/>
            <a:t>nisu</a:t>
          </a:r>
          <a:r>
            <a:rPr lang="en-US" sz="1100" kern="1200" baseline="0" dirty="0"/>
            <a:t> </a:t>
          </a:r>
          <a:r>
            <a:rPr lang="en-US" sz="1100" kern="1200" baseline="0" dirty="0" err="1"/>
            <a:t>temeljni</a:t>
          </a:r>
          <a:r>
            <a:rPr lang="en-US" sz="1100" kern="1200" baseline="0" dirty="0"/>
            <a:t> </a:t>
          </a:r>
          <a:r>
            <a:rPr lang="en-US" sz="1100" kern="1200" baseline="0" dirty="0" err="1"/>
            <a:t>elementi</a:t>
          </a:r>
          <a:r>
            <a:rPr lang="en-US" sz="1100" kern="1200" baseline="0" dirty="0"/>
            <a:t> </a:t>
          </a:r>
          <a:r>
            <a:rPr lang="en-US" sz="1100" kern="1200" baseline="0" dirty="0" err="1"/>
            <a:t>sveukupne</a:t>
          </a:r>
          <a:r>
            <a:rPr lang="en-US" sz="1100" kern="1200" baseline="0" dirty="0"/>
            <a:t> </a:t>
          </a:r>
          <a:r>
            <a:rPr lang="en-US" sz="1100" kern="1200" baseline="0" dirty="0" err="1"/>
            <a:t>tvari</a:t>
          </a:r>
          <a:r>
            <a:rPr lang="en-US" sz="1100" kern="1200" baseline="0" dirty="0"/>
            <a:t>.</a:t>
          </a:r>
          <a:endParaRPr lang="en-US" sz="1100" kern="1200" dirty="0"/>
        </a:p>
      </dsp:txBody>
      <dsp:txXfrm>
        <a:off x="1913029" y="1708428"/>
        <a:ext cx="1627734" cy="73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xmlns="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xmlns="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3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1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7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6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50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xmlns="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4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0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2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3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xmlns="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5/5/2022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8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8" r:id="rId6"/>
    <p:sldLayoutId id="2147483753" r:id="rId7"/>
    <p:sldLayoutId id="2147483754" r:id="rId8"/>
    <p:sldLayoutId id="2147483755" r:id="rId9"/>
    <p:sldLayoutId id="2147483757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4354425@N03/161920311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jafinska.blogspot.com/2013/06/gradic-kemi-i-ledeni-dvorac-lumilinna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5B419A7-F817-4767-8CCB-FB0E189C4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544E5E7-9FD3-48D2-A31A-E2606A0FA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3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2319" b="2143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8402CA-3DE7-4DBA-BBC5-03F3A23EC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9052560" cy="3546179"/>
          </a:xfrm>
        </p:spPr>
        <p:txBody>
          <a:bodyPr>
            <a:normAutofit/>
          </a:bodyPr>
          <a:lstStyle/>
          <a:p>
            <a:r>
              <a:rPr lang="en-US" dirty="0" err="1"/>
              <a:t>Poznati</a:t>
            </a:r>
            <a:r>
              <a:rPr lang="en-US" dirty="0"/>
              <a:t> </a:t>
            </a:r>
            <a:r>
              <a:rPr lang="en-US" dirty="0" err="1"/>
              <a:t>kemičari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61245E-6060-42B8-868E-16E299688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9052560" cy="704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David Mihalić 8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smtClean="0"/>
              <a:t>r</a:t>
            </a:r>
            <a:r>
              <a:rPr lang="hr-HR" dirty="0" smtClean="0"/>
              <a:t>.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81E42A3-743C-4C15-9DA8-93AA9AEBF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7021D92D-08FF-45A6-9109-AC9462C7E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4A250A-BEF9-4075-AAD6-28ABB4EE67B3}"/>
              </a:ext>
            </a:extLst>
          </p:cNvPr>
          <p:cNvSpPr txBox="1"/>
          <p:nvPr/>
        </p:nvSpPr>
        <p:spPr>
          <a:xfrm>
            <a:off x="9556343" y="6657945"/>
            <a:ext cx="263565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481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DD4C4B28-6B4B-4445-8535-F516D74E4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CB1C732-7193-4253-8746-850D090A6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5B419A7-F817-4767-8CCB-FB0E189C4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ark, light, arch&#10;&#10;Description automatically generated">
            <a:extLst>
              <a:ext uri="{FF2B5EF4-FFF2-40B4-BE49-F238E27FC236}">
                <a16:creationId xmlns:a16="http://schemas.microsoft.com/office/drawing/2014/main" xmlns="" id="{E4D7B6D6-F437-4675-A120-C5D25F61F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6472" b="925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4398140-F067-40E9-892C-4DB04C70B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FFE53-FE77-41ED-91A0-68861C07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43000"/>
            <a:ext cx="4572000" cy="2984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                        KRAJ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5131F0-9CD0-4A32-B967-3C7D3F719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452109"/>
            <a:ext cx="4571999" cy="131807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FFFFFF"/>
                </a:solidFill>
              </a:rPr>
              <a:t>David </a:t>
            </a:r>
            <a:r>
              <a:rPr lang="en-US" sz="2200" dirty="0" err="1">
                <a:solidFill>
                  <a:srgbClr val="FFFFFF"/>
                </a:solidFill>
              </a:rPr>
              <a:t>MIhalić</a:t>
            </a:r>
            <a:r>
              <a:rPr lang="en-US" sz="2200" dirty="0">
                <a:solidFill>
                  <a:srgbClr val="FFFFFF"/>
                </a:solidFill>
              </a:rPr>
              <a:t> 8</a:t>
            </a:r>
            <a:r>
              <a:rPr lang="en-US" sz="2200" dirty="0" smtClean="0">
                <a:solidFill>
                  <a:srgbClr val="FFFFFF"/>
                </a:solidFill>
              </a:rPr>
              <a:t>.</a:t>
            </a:r>
            <a:r>
              <a:rPr lang="hr-HR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 smtClean="0">
                <a:solidFill>
                  <a:srgbClr val="FFFFFF"/>
                </a:solidFill>
              </a:rPr>
              <a:t>r</a:t>
            </a:r>
            <a:r>
              <a:rPr lang="hr-HR" sz="2200" smtClean="0">
                <a:solidFill>
                  <a:srgbClr val="FFFFFF"/>
                </a:solidFill>
              </a:rPr>
              <a:t>.</a:t>
            </a:r>
            <a:endParaRPr lang="en-US" sz="220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7726E8A-324C-4684-96F2-AFDDFB2F1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7021D92D-08FF-45A6-9109-AC9462C7E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7A8AD4-D32A-4A3E-9D00-AF26BBFB93EF}"/>
              </a:ext>
            </a:extLst>
          </p:cNvPr>
          <p:cNvSpPr txBox="1"/>
          <p:nvPr/>
        </p:nvSpPr>
        <p:spPr>
          <a:xfrm>
            <a:off x="9391233" y="6657945"/>
            <a:ext cx="28007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7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F0C4F-AA5D-4334-A7B4-E92E8D93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en-US" dirty="0"/>
              <a:t>Robert Boyle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3862825-C012-4895-A17E-F3D1F62D8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CC569-FC22-48F6-97E1-CF6DC6B8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Robert Boyle</a:t>
            </a:r>
            <a:r>
              <a:rPr lang="en-US" dirty="0">
                <a:ea typeface="+mn-lt"/>
                <a:cs typeface="+mn-lt"/>
              </a:rPr>
              <a:t> (Lismore, 25. </a:t>
            </a:r>
            <a:r>
              <a:rPr lang="en-US" dirty="0" err="1">
                <a:ea typeface="+mn-lt"/>
                <a:cs typeface="+mn-lt"/>
              </a:rPr>
              <a:t>siječnja</a:t>
            </a:r>
            <a:r>
              <a:rPr lang="en-US" dirty="0">
                <a:ea typeface="+mn-lt"/>
                <a:cs typeface="+mn-lt"/>
              </a:rPr>
              <a:t> 1627. – London, 30. </a:t>
            </a:r>
            <a:r>
              <a:rPr lang="en-US" dirty="0" err="1">
                <a:ea typeface="+mn-lt"/>
                <a:cs typeface="+mn-lt"/>
              </a:rPr>
              <a:t>prosinca</a:t>
            </a:r>
            <a:r>
              <a:rPr lang="en-US" dirty="0">
                <a:ea typeface="+mn-lt"/>
                <a:cs typeface="+mn-lt"/>
              </a:rPr>
              <a:t> 1691.), </a:t>
            </a:r>
            <a:r>
              <a:rPr lang="en-US" dirty="0" err="1">
                <a:ea typeface="+mn-lt"/>
                <a:cs typeface="+mn-lt"/>
              </a:rPr>
              <a:t>irski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kemičar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fizičar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izumitelj</a:t>
            </a:r>
            <a:r>
              <a:rPr lang="en-US" dirty="0">
                <a:ea typeface="+mn-lt"/>
                <a:cs typeface="+mn-lt"/>
              </a:rPr>
              <a:t>. Jedan od </a:t>
            </a:r>
            <a:r>
              <a:rPr lang="en-US" dirty="0" err="1">
                <a:ea typeface="+mn-lt"/>
                <a:cs typeface="+mn-lt"/>
              </a:rPr>
              <a:t>utemeljitelja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moderne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kemije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AF8A158-E51E-4253-820B-3970F7397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text, mammal, hairpiece&#10;&#10;Description automatically generated">
            <a:extLst>
              <a:ext uri="{FF2B5EF4-FFF2-40B4-BE49-F238E27FC236}">
                <a16:creationId xmlns:a16="http://schemas.microsoft.com/office/drawing/2014/main" xmlns="" id="{5A49C7F2-0546-48FD-A0F0-7106ECD5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87" y="1368410"/>
            <a:ext cx="3434963" cy="4025924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72411438-92A5-42B0-9C54-EA4FB32A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0E824BEC-973C-444B-88A2-36081A2B94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021" b="8021"/>
          <a:stretch/>
        </p:blipFill>
        <p:spPr>
          <a:xfrm>
            <a:off x="758953" y="836560"/>
            <a:ext cx="6301805" cy="47976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1A0812C-8DCE-4CA2-904B-A5A5C12CA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xmlns="" id="{6A2A63F2-8A61-4B76-B072-9AF887BD2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77633"/>
              </p:ext>
            </p:extLst>
          </p:nvPr>
        </p:nvGraphicFramePr>
        <p:xfrm>
          <a:off x="7888666" y="2623930"/>
          <a:ext cx="3541205" cy="315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8821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3862825-C012-4895-A17E-F3D1F62D8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EA82D6F2-EB5E-4B05-804A-AA61C9FE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82" y="1136220"/>
            <a:ext cx="5312254" cy="4888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Sitka Banner"/>
              </a:rPr>
              <a:t>Smatrao</a:t>
            </a:r>
            <a:r>
              <a:rPr lang="en-US" dirty="0">
                <a:latin typeface="Sitka Banner"/>
              </a:rPr>
              <a:t> da </a:t>
            </a:r>
            <a:r>
              <a:rPr lang="en-US" dirty="0" err="1">
                <a:latin typeface="Sitka Banner"/>
              </a:rPr>
              <a:t>fizikalna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svojstva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potječu</a:t>
            </a:r>
            <a:r>
              <a:rPr lang="en-US" dirty="0">
                <a:latin typeface="Sitka Banner"/>
              </a:rPr>
              <a:t> od  </a:t>
            </a:r>
            <a:r>
              <a:rPr lang="en-US" dirty="0" err="1">
                <a:latin typeface="Sitka Banner"/>
              </a:rPr>
              <a:t>gibanja</a:t>
            </a:r>
            <a:r>
              <a:rPr lang="en-US" dirty="0">
                <a:latin typeface="Sitka Banner"/>
              </a:rPr>
              <a:t> </a:t>
            </a:r>
            <a:r>
              <a:rPr lang="en-US" dirty="0" err="1" smtClean="0">
                <a:latin typeface="Sitka Banner"/>
              </a:rPr>
              <a:t>ato</a:t>
            </a:r>
            <a:r>
              <a:rPr lang="hr-HR" dirty="0" smtClean="0">
                <a:latin typeface="Sitka Banner"/>
              </a:rPr>
              <a:t>m</a:t>
            </a:r>
            <a:r>
              <a:rPr lang="en-US" dirty="0" smtClean="0">
                <a:latin typeface="Sitka Banner"/>
              </a:rPr>
              <a:t>a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koje</a:t>
            </a:r>
            <a:r>
              <a:rPr lang="en-US" dirty="0">
                <a:latin typeface="Sitka Banner"/>
              </a:rPr>
              <a:t> je </a:t>
            </a:r>
            <a:r>
              <a:rPr lang="en-US" dirty="0" err="1">
                <a:latin typeface="Sitka Banner"/>
              </a:rPr>
              <a:t>nazvao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korpuskulama</a:t>
            </a:r>
            <a:r>
              <a:rPr lang="en-US" dirty="0">
                <a:latin typeface="Sitka Banner"/>
              </a:rPr>
              <a:t>; </a:t>
            </a:r>
            <a:r>
              <a:rPr lang="hr-HR" dirty="0" smtClean="0">
                <a:latin typeface="Sitka Banner"/>
              </a:rPr>
              <a:t>    </a:t>
            </a:r>
            <a:r>
              <a:rPr lang="en-US" dirty="0" err="1" smtClean="0">
                <a:latin typeface="Sitka Banner"/>
              </a:rPr>
              <a:t>istraživao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širenje</a:t>
            </a:r>
            <a:r>
              <a:rPr lang="en-US" dirty="0">
                <a:latin typeface="Sitka Banner"/>
              </a:rPr>
              <a:t> </a:t>
            </a:r>
            <a:r>
              <a:rPr lang="en-US" u="sng" dirty="0" err="1">
                <a:latin typeface="Sitka Banner"/>
              </a:rPr>
              <a:t>zvuka</a:t>
            </a:r>
            <a:r>
              <a:rPr lang="en-US" dirty="0">
                <a:latin typeface="Sitka Banner"/>
              </a:rPr>
              <a:t>, </a:t>
            </a:r>
            <a:r>
              <a:rPr lang="en-US" dirty="0" err="1">
                <a:latin typeface="Sitka Banner"/>
              </a:rPr>
              <a:t>hidrostatički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paradoks</a:t>
            </a:r>
            <a:r>
              <a:rPr lang="en-US" dirty="0">
                <a:latin typeface="Sitka Banner"/>
              </a:rPr>
              <a:t>, </a:t>
            </a:r>
            <a:r>
              <a:rPr lang="hr-HR" dirty="0" smtClean="0">
                <a:latin typeface="Sitka Banner"/>
              </a:rPr>
              <a:t>    </a:t>
            </a:r>
            <a:r>
              <a:rPr lang="en-US" dirty="0" err="1" smtClean="0">
                <a:latin typeface="Sitka Banner"/>
              </a:rPr>
              <a:t>svojstva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plinova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i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drugo</a:t>
            </a:r>
            <a:r>
              <a:rPr lang="en-US" dirty="0">
                <a:latin typeface="Sitka Banner"/>
              </a:rPr>
              <a:t>. </a:t>
            </a:r>
            <a:endParaRPr lang="hr-HR" dirty="0" smtClean="0">
              <a:latin typeface="Sitka Banner"/>
            </a:endParaRPr>
          </a:p>
          <a:p>
            <a:r>
              <a:rPr lang="en-US" dirty="0" err="1" smtClean="0">
                <a:latin typeface="Sitka Banner"/>
              </a:rPr>
              <a:t>Najpoznatiji</a:t>
            </a:r>
            <a:r>
              <a:rPr lang="en-US" dirty="0">
                <a:latin typeface="Sitka Banner"/>
              </a:rPr>
              <a:t> je po </a:t>
            </a:r>
            <a:r>
              <a:rPr lang="en-US" dirty="0" err="1">
                <a:latin typeface="Sitka Banner"/>
              </a:rPr>
              <a:t>plinskom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zakonu</a:t>
            </a:r>
            <a:r>
              <a:rPr lang="en-US" dirty="0">
                <a:latin typeface="Sitka Banner"/>
              </a:rPr>
              <a:t> (Boyle-</a:t>
            </a:r>
            <a:r>
              <a:rPr lang="en-US" dirty="0" err="1">
                <a:latin typeface="Sitka Banner"/>
              </a:rPr>
              <a:t>Mariotteov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zakon</a:t>
            </a:r>
            <a:r>
              <a:rPr lang="en-US" dirty="0">
                <a:latin typeface="Sitka Banner"/>
              </a:rPr>
              <a:t>). </a:t>
            </a:r>
            <a:endParaRPr lang="hr-HR" dirty="0" smtClean="0">
              <a:latin typeface="Sitka Banner"/>
            </a:endParaRPr>
          </a:p>
          <a:p>
            <a:r>
              <a:rPr lang="en-US" dirty="0" smtClean="0">
                <a:latin typeface="Sitka Banner"/>
              </a:rPr>
              <a:t>Bio</a:t>
            </a:r>
            <a:r>
              <a:rPr lang="en-US" dirty="0">
                <a:latin typeface="Sitka Banner"/>
              </a:rPr>
              <a:t> </a:t>
            </a:r>
            <a:r>
              <a:rPr lang="en-US" dirty="0" err="1" smtClean="0">
                <a:latin typeface="Sitka Banner"/>
              </a:rPr>
              <a:t>jedan</a:t>
            </a:r>
            <a:r>
              <a:rPr lang="hr-HR" dirty="0">
                <a:latin typeface="Sitka Banner"/>
              </a:rPr>
              <a:t> </a:t>
            </a:r>
            <a:r>
              <a:rPr lang="hr-HR" dirty="0" smtClean="0">
                <a:latin typeface="Sitka Banner"/>
              </a:rPr>
              <a:t>od </a:t>
            </a:r>
            <a:r>
              <a:rPr lang="en-US" dirty="0" err="1" smtClean="0">
                <a:latin typeface="Sitka Banner"/>
              </a:rPr>
              <a:t>osnivača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Kraljevskog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društva</a:t>
            </a:r>
            <a:r>
              <a:rPr lang="en-US" dirty="0">
                <a:latin typeface="Sitka Banner"/>
              </a:rPr>
              <a:t> za </a:t>
            </a:r>
            <a:r>
              <a:rPr lang="en-US" dirty="0" err="1">
                <a:latin typeface="Sitka Banner"/>
              </a:rPr>
              <a:t>poboljšanje</a:t>
            </a:r>
            <a:r>
              <a:rPr lang="en-US" dirty="0">
                <a:latin typeface="Sitka Banner"/>
              </a:rPr>
              <a:t> </a:t>
            </a:r>
            <a:r>
              <a:rPr lang="en-US" dirty="0" err="1">
                <a:latin typeface="Sitka Banner"/>
              </a:rPr>
              <a:t>znanja</a:t>
            </a:r>
            <a:r>
              <a:rPr lang="en-US" dirty="0">
                <a:latin typeface="Sitka Banner"/>
              </a:rPr>
              <a:t> o </a:t>
            </a:r>
            <a:r>
              <a:rPr lang="en-US" dirty="0" err="1">
                <a:latin typeface="Sitka Banner"/>
              </a:rPr>
              <a:t>prirodi</a:t>
            </a:r>
            <a:r>
              <a:rPr lang="en-US" dirty="0">
                <a:latin typeface="Sitka Banner"/>
              </a:rPr>
              <a:t>.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AF8A158-E51E-4253-820B-3970F7397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1F40E0A5-05DA-4476-987E-4D36B5C3C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65" y="1240403"/>
            <a:ext cx="3329206" cy="4281938"/>
          </a:xfrm>
          <a:prstGeom prst="rect">
            <a:avLst/>
          </a:prstGeom>
        </p:spPr>
      </p:pic>
      <p:sp>
        <p:nvSpPr>
          <p:cNvPr id="36" name="Freeform 6">
            <a:extLst>
              <a:ext uri="{FF2B5EF4-FFF2-40B4-BE49-F238E27FC236}">
                <a16:creationId xmlns:a16="http://schemas.microsoft.com/office/drawing/2014/main" xmlns="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30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72411438-92A5-42B0-9C54-EA4FB32A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B1AE3E-0307-403B-8AE6-9628967F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Glavno</a:t>
            </a:r>
            <a:r>
              <a:rPr lang="en-US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kern="1200" spc="1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djelo</a:t>
            </a:r>
            <a:r>
              <a:rPr lang="en-US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5" name="Picture 5" descr="A picture containing text, bottle, toiletry&#10;&#10;Description automatically generated">
            <a:extLst>
              <a:ext uri="{FF2B5EF4-FFF2-40B4-BE49-F238E27FC236}">
                <a16:creationId xmlns:a16="http://schemas.microsoft.com/office/drawing/2014/main" xmlns="" id="{7048C561-7E46-40F6-990F-AD0EF0749C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" b="25372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1FC086D-39EC-448D-97E7-FF232355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3A90BE-3B63-4D87-B46B-BE4C3FF18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7532" y="3309582"/>
            <a:ext cx="5312254" cy="2485157"/>
          </a:xfrm>
        </p:spPr>
        <p:txBody>
          <a:bodyPr vert="horz" lIns="91440" tIns="45720" rIns="91440" bIns="45720" rtlCol="0">
            <a:normAutofit/>
          </a:bodyPr>
          <a:lstStyle/>
          <a:p>
            <a:pPr marL="182880"/>
            <a:r>
              <a:rPr lang="en-US"/>
              <a:t> </a:t>
            </a:r>
            <a:r>
              <a:rPr lang="en-US" i="1"/>
              <a:t>Skeptični kemičar:</a:t>
            </a:r>
            <a:endParaRPr lang="en-US"/>
          </a:p>
          <a:p>
            <a:pPr marL="182880"/>
            <a:r>
              <a:rPr lang="en-US"/>
              <a:t> Izolirao je metilni alkohol i aceton.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0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756F5-8ADB-4F1F-B03B-8A06D169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en-US" sz="5100" i="0" dirty="0" smtClean="0"/>
              <a:t>Boyle</a:t>
            </a:r>
            <a:r>
              <a:rPr lang="hr-HR" sz="5100" i="0" dirty="0" smtClean="0"/>
              <a:t>-</a:t>
            </a:r>
            <a:r>
              <a:rPr lang="en-US" sz="5100" i="0" dirty="0" err="1" smtClean="0"/>
              <a:t>Mariotteov</a:t>
            </a:r>
            <a:r>
              <a:rPr lang="en-US" sz="5100" i="0" dirty="0" smtClean="0"/>
              <a:t> </a:t>
            </a:r>
            <a:r>
              <a:rPr lang="en-US" sz="5100" i="0" dirty="0" err="1"/>
              <a:t>zakon</a:t>
            </a:r>
            <a:r>
              <a:rPr lang="en-US" sz="5100" i="0" dirty="0"/>
              <a:t>:</a:t>
            </a:r>
            <a:endParaRPr lang="en-US" sz="5100" dirty="0"/>
          </a:p>
          <a:p>
            <a:endParaRPr lang="en-US" sz="5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3862825-C012-4895-A17E-F3D1F62D8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6CE1F5-57BD-4888-B2EA-5830695C7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Boyle-</a:t>
            </a:r>
            <a:r>
              <a:rPr lang="en-US" b="1" dirty="0" err="1">
                <a:ea typeface="+mn-lt"/>
                <a:cs typeface="+mn-lt"/>
              </a:rPr>
              <a:t>Mariotteov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zakon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opisuje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istodobnu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izotermnu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en-US" i="1" dirty="0">
                <a:ea typeface="+mn-lt"/>
                <a:cs typeface="+mn-lt"/>
              </a:rPr>
              <a:t>T</a:t>
            </a:r>
            <a:r>
              <a:rPr lang="en-US" dirty="0">
                <a:ea typeface="+mn-lt"/>
                <a:cs typeface="+mn-lt"/>
              </a:rPr>
              <a:t> = </a:t>
            </a:r>
            <a:r>
              <a:rPr lang="en-US" dirty="0" err="1">
                <a:ea typeface="+mn-lt"/>
                <a:cs typeface="+mn-lt"/>
              </a:rPr>
              <a:t>konstantno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dirty="0" err="1">
                <a:ea typeface="+mn-lt"/>
                <a:cs typeface="+mn-lt"/>
              </a:rPr>
              <a:t>promjenu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tlaka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volumena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plina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AF8A158-E51E-4253-820B-3970F7397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xmlns="" id="{6ABEB453-5EC8-4488-9171-D8BA9276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87" y="1875713"/>
            <a:ext cx="3434963" cy="3011317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518C9-8DC1-4318-8CF1-F561571E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en-US" sz="2000" i="0" err="1">
                <a:ea typeface="+mj-lt"/>
                <a:cs typeface="+mj-lt"/>
              </a:rPr>
              <a:t>p⋅V</a:t>
            </a:r>
            <a:r>
              <a:rPr lang="en-US" sz="2000" i="0">
                <a:ea typeface="+mj-lt"/>
                <a:cs typeface="+mj-lt"/>
              </a:rPr>
              <a:t>=</a:t>
            </a:r>
            <a:r>
              <a:rPr lang="en-US" sz="2000" i="0" err="1">
                <a:ea typeface="+mj-lt"/>
                <a:cs typeface="+mj-lt"/>
              </a:rPr>
              <a:t>konst.p·V</a:t>
            </a:r>
            <a:r>
              <a:rPr lang="en-US" sz="2000" i="0">
                <a:ea typeface="+mj-lt"/>
                <a:cs typeface="+mj-lt"/>
              </a:rPr>
              <a:t>=</a:t>
            </a:r>
            <a:r>
              <a:rPr lang="en-US" sz="2000" i="0" err="1">
                <a:ea typeface="+mj-lt"/>
                <a:cs typeface="+mj-lt"/>
              </a:rPr>
              <a:t>konst</a:t>
            </a:r>
            <a:r>
              <a:rPr lang="en-US" sz="2000" i="0">
                <a:ea typeface="+mj-lt"/>
                <a:cs typeface="+mj-lt"/>
              </a:rPr>
              <a:t>. T=</a:t>
            </a:r>
            <a:r>
              <a:rPr lang="en-US" sz="2000" i="0" err="1">
                <a:ea typeface="+mj-lt"/>
                <a:cs typeface="+mj-lt"/>
              </a:rPr>
              <a:t>konst.T</a:t>
            </a:r>
            <a:r>
              <a:rPr lang="en-US" sz="2000" i="0">
                <a:ea typeface="+mj-lt"/>
                <a:cs typeface="+mj-lt"/>
              </a:rPr>
              <a:t>=</a:t>
            </a:r>
            <a:r>
              <a:rPr lang="en-US" sz="2000" i="0" err="1">
                <a:ea typeface="+mj-lt"/>
                <a:cs typeface="+mj-lt"/>
              </a:rPr>
              <a:t>konst</a:t>
            </a:r>
            <a:r>
              <a:rPr lang="en-US" sz="2000" i="0">
                <a:ea typeface="+mj-lt"/>
                <a:cs typeface="+mj-lt"/>
              </a:rPr>
              <a:t>.</a:t>
            </a:r>
            <a:br>
              <a:rPr lang="en-US" sz="2000" i="0">
                <a:ea typeface="+mj-lt"/>
                <a:cs typeface="+mj-lt"/>
              </a:rPr>
            </a:br>
            <a:endParaRPr lang="en-US" sz="2000" i="0">
              <a:ea typeface="+mj-lt"/>
              <a:cs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3862825-C012-4895-A17E-F3D1F62D8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8DC75-F22D-4F2E-B0E1-A1A741C4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err="1">
                <a:ea typeface="+mn-lt"/>
                <a:cs typeface="+mn-lt"/>
              </a:rPr>
              <a:t>Tijekom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promjene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stanja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plina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temperatura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količina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plina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imaju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stalne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vrijednosti</a:t>
            </a:r>
            <a:r>
              <a:rPr lang="en-US" sz="1400">
                <a:ea typeface="+mn-lt"/>
                <a:cs typeface="+mn-lt"/>
              </a:rPr>
              <a:t>. Za </a:t>
            </a:r>
            <a:r>
              <a:rPr lang="en-US" sz="1400" err="1">
                <a:ea typeface="+mn-lt"/>
                <a:cs typeface="+mn-lt"/>
              </a:rPr>
              <a:t>dva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različita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stanja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plina</a:t>
            </a:r>
            <a:r>
              <a:rPr lang="en-US" sz="1400">
                <a:ea typeface="+mn-lt"/>
                <a:cs typeface="+mn-lt"/>
              </a:rPr>
              <a:t> u </a:t>
            </a:r>
            <a:r>
              <a:rPr lang="en-US" sz="1400" err="1">
                <a:ea typeface="+mn-lt"/>
                <a:cs typeface="+mn-lt"/>
              </a:rPr>
              <a:t>kojima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ćemo</a:t>
            </a:r>
            <a:r>
              <a:rPr lang="en-US" sz="1400">
                <a:ea typeface="+mn-lt"/>
                <a:cs typeface="+mn-lt"/>
              </a:rPr>
              <a:t> s p1p1 </a:t>
            </a:r>
            <a:r>
              <a:rPr lang="en-US" sz="1400" err="1">
                <a:ea typeface="+mn-lt"/>
                <a:cs typeface="+mn-lt"/>
              </a:rPr>
              <a:t>označiti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početnu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vrijednost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tlaka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plina</a:t>
            </a:r>
            <a:r>
              <a:rPr lang="en-US" sz="1400">
                <a:ea typeface="+mn-lt"/>
                <a:cs typeface="+mn-lt"/>
              </a:rPr>
              <a:t>, s V1V1 </a:t>
            </a:r>
            <a:r>
              <a:rPr lang="en-US" sz="1400" err="1">
                <a:ea typeface="+mn-lt"/>
                <a:cs typeface="+mn-lt"/>
              </a:rPr>
              <a:t>početni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volumen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plina</a:t>
            </a:r>
            <a:r>
              <a:rPr lang="en-US" sz="1400">
                <a:ea typeface="+mn-lt"/>
                <a:cs typeface="+mn-lt"/>
              </a:rPr>
              <a:t>, a s p2p2 </a:t>
            </a:r>
            <a:r>
              <a:rPr lang="en-US" sz="1400" err="1">
                <a:ea typeface="+mn-lt"/>
                <a:cs typeface="+mn-lt"/>
              </a:rPr>
              <a:t>i</a:t>
            </a:r>
            <a:r>
              <a:rPr lang="en-US" sz="1400">
                <a:ea typeface="+mn-lt"/>
                <a:cs typeface="+mn-lt"/>
              </a:rPr>
              <a:t> V2V2 </a:t>
            </a:r>
            <a:r>
              <a:rPr lang="en-US" sz="1400" err="1">
                <a:ea typeface="+mn-lt"/>
                <a:cs typeface="+mn-lt"/>
              </a:rPr>
              <a:t>njihove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vrijednosti</a:t>
            </a:r>
            <a:r>
              <a:rPr lang="en-US" sz="1400">
                <a:ea typeface="+mn-lt"/>
                <a:cs typeface="+mn-lt"/>
              </a:rPr>
              <a:t> u </a:t>
            </a:r>
            <a:r>
              <a:rPr lang="en-US" sz="1400" err="1">
                <a:ea typeface="+mn-lt"/>
                <a:cs typeface="+mn-lt"/>
              </a:rPr>
              <a:t>konačnom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stanju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vrijedi</a:t>
            </a:r>
            <a:r>
              <a:rPr lang="en-US" sz="1400">
                <a:ea typeface="+mn-lt"/>
                <a:cs typeface="+mn-lt"/>
              </a:rPr>
              <a:t>:</a:t>
            </a:r>
            <a:endParaRPr lang="en-US" sz="1400"/>
          </a:p>
          <a:p>
            <a:pPr>
              <a:lnSpc>
                <a:spcPct val="100000"/>
              </a:lnSpc>
            </a:pPr>
            <a:r>
              <a:rPr lang="en-US" sz="1400">
                <a:ea typeface="+mn-lt"/>
                <a:cs typeface="+mn-lt"/>
              </a:rPr>
              <a:t>p1V1=p2V2,p1V1=p2V2, </a:t>
            </a:r>
            <a:br>
              <a:rPr lang="en-US" sz="1400">
                <a:ea typeface="+mn-lt"/>
                <a:cs typeface="+mn-lt"/>
              </a:rPr>
            </a:b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400" err="1">
                <a:ea typeface="+mn-lt"/>
                <a:cs typeface="+mn-lt"/>
              </a:rPr>
              <a:t>odnosno</a:t>
            </a:r>
            <a:r>
              <a:rPr lang="en-US" sz="1400">
                <a:ea typeface="+mn-lt"/>
                <a:cs typeface="+mn-lt"/>
              </a:rPr>
              <a:t>:</a:t>
            </a:r>
            <a:endParaRPr lang="en-US" sz="1400"/>
          </a:p>
          <a:p>
            <a:pPr>
              <a:lnSpc>
                <a:spcPct val="100000"/>
              </a:lnSpc>
            </a:pPr>
            <a:r>
              <a:rPr lang="en-US" sz="1400">
                <a:ea typeface="+mn-lt"/>
                <a:cs typeface="+mn-lt"/>
              </a:rPr>
              <a:t>V1V2=p2p1.</a:t>
            </a:r>
            <a:endParaRPr lang="en-US" sz="1400"/>
          </a:p>
          <a:p>
            <a:pPr>
              <a:lnSpc>
                <a:spcPct val="100000"/>
              </a:lnSpc>
            </a:pPr>
            <a:endParaRPr lang="en-US" sz="14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AF8A158-E51E-4253-820B-3970F7397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xmlns="" id="{31276CAF-16B9-44C7-A846-17238F086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0087" y="1663890"/>
            <a:ext cx="3434963" cy="3434963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6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72411438-92A5-42B0-9C54-EA4FB32A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518C9-8DC1-4318-8CF1-F561571E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p⋅V=konst.p·V=konst. T=konst.T=konst.</a:t>
            </a:r>
            <a:br>
              <a:rPr lang="en-US" sz="1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1200" i="1" kern="1200" spc="1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BF0F1B09-3AE1-4DCF-BD94-1696738B6A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9" r="249"/>
          <a:stretch/>
        </p:blipFill>
        <p:spPr>
          <a:xfrm>
            <a:off x="758953" y="836571"/>
            <a:ext cx="6301805" cy="47976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1A0812C-8DCE-4CA2-904B-A5A5C12CA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8DC75-F22D-4F2E-B0E1-A1A741C4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8666" y="2623930"/>
            <a:ext cx="3541205" cy="3158160"/>
          </a:xfrm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00000"/>
              </a:lnSpc>
            </a:pPr>
            <a:r>
              <a:rPr lang="en-US" sz="1400"/>
              <a:t>Tijekom promjene stanja plina temperatura i količina plina imaju stalne vrijednosti. Za dva različita stanja plina u kojima ćemo s p1p1 označiti početnu vrijednost tlaka plina, s V1V1 početni volumen plina, a s p2p2 i V2V2 njihove vrijednosti u konačnom stanju, vrijedi:</a:t>
            </a:r>
          </a:p>
          <a:p>
            <a:pPr marL="182880">
              <a:lnSpc>
                <a:spcPct val="100000"/>
              </a:lnSpc>
            </a:pPr>
            <a:r>
              <a:rPr lang="en-US" sz="1400"/>
              <a:t>p1V1=p2V2,p1V1=p2V2, </a:t>
            </a:r>
            <a:br>
              <a:rPr lang="en-US" sz="1400"/>
            </a:br>
            <a:endParaRPr lang="en-US" sz="1400"/>
          </a:p>
          <a:p>
            <a:pPr marL="182880">
              <a:lnSpc>
                <a:spcPct val="100000"/>
              </a:lnSpc>
            </a:pPr>
            <a:r>
              <a:rPr lang="en-US" sz="1400"/>
              <a:t>odnosno:</a:t>
            </a:r>
          </a:p>
          <a:p>
            <a:pPr marL="182880">
              <a:lnSpc>
                <a:spcPct val="100000"/>
              </a:lnSpc>
            </a:pPr>
            <a:r>
              <a:rPr lang="en-US" sz="1400"/>
              <a:t>V1V2=p2p1.</a:t>
            </a:r>
          </a:p>
          <a:p>
            <a:pPr marL="182880">
              <a:lnSpc>
                <a:spcPct val="100000"/>
              </a:lnSpc>
            </a:pPr>
            <a:endParaRPr lang="en-US" sz="140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0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5176844-69C3-4F79-BE38-EA5BDDF4F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8DA50-25D7-413A-805A-840A3837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3546950"/>
          </a:xfrm>
        </p:spPr>
        <p:txBody>
          <a:bodyPr anchor="ctr">
            <a:normAutofit/>
          </a:bodyPr>
          <a:lstStyle/>
          <a:p>
            <a:r>
              <a:rPr lang="en-US" sz="2300" i="0" dirty="0" err="1">
                <a:ea typeface="+mj-lt"/>
                <a:cs typeface="+mj-lt"/>
              </a:rPr>
              <a:t>Mariotteov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zakon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vrijedi</a:t>
            </a:r>
            <a:r>
              <a:rPr lang="en-US" sz="2300" i="0" dirty="0">
                <a:ea typeface="+mj-lt"/>
                <a:cs typeface="+mj-lt"/>
              </a:rPr>
              <a:t> u </a:t>
            </a:r>
            <a:r>
              <a:rPr lang="en-US" sz="2300" i="0" dirty="0" err="1">
                <a:ea typeface="+mj-lt"/>
                <a:cs typeface="+mj-lt"/>
              </a:rPr>
              <a:t>potpunosti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za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u="sng" dirty="0" err="1">
                <a:ea typeface="+mj-lt"/>
                <a:cs typeface="+mj-lt"/>
              </a:rPr>
              <a:t>idealni</a:t>
            </a:r>
            <a:r>
              <a:rPr lang="en-US" sz="2300" i="0" u="sng" dirty="0">
                <a:ea typeface="+mj-lt"/>
                <a:cs typeface="+mj-lt"/>
              </a:rPr>
              <a:t> </a:t>
            </a:r>
            <a:r>
              <a:rPr lang="en-US" sz="2300" i="0" u="sng" dirty="0" err="1">
                <a:ea typeface="+mj-lt"/>
                <a:cs typeface="+mj-lt"/>
              </a:rPr>
              <a:t>plin</a:t>
            </a:r>
            <a:r>
              <a:rPr lang="en-US" sz="2300" i="0" dirty="0">
                <a:ea typeface="+mj-lt"/>
                <a:cs typeface="+mj-lt"/>
              </a:rPr>
              <a:t>, </a:t>
            </a:r>
            <a:r>
              <a:rPr lang="en-US" sz="2300" i="0" dirty="0" err="1">
                <a:ea typeface="+mj-lt"/>
                <a:cs typeface="+mj-lt"/>
              </a:rPr>
              <a:t>dok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za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realne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plinove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pri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hr-HR" sz="2300" i="0" dirty="0" smtClean="0">
                <a:ea typeface="+mj-lt"/>
                <a:cs typeface="+mj-lt"/>
              </a:rPr>
              <a:t> </a:t>
            </a:r>
            <a:r>
              <a:rPr lang="en-US" sz="2300" i="0" dirty="0" err="1" smtClean="0">
                <a:ea typeface="+mj-lt"/>
                <a:cs typeface="+mj-lt"/>
              </a:rPr>
              <a:t>visokim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tlakovima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nastaju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manji</a:t>
            </a:r>
            <a:r>
              <a:rPr lang="en-US" sz="2300" i="0" dirty="0">
                <a:ea typeface="+mj-lt"/>
                <a:cs typeface="+mj-lt"/>
              </a:rPr>
              <a:t> </a:t>
            </a:r>
            <a:r>
              <a:rPr lang="en-US" sz="2300" i="0" dirty="0" err="1">
                <a:ea typeface="+mj-lt"/>
                <a:cs typeface="+mj-lt"/>
              </a:rPr>
              <a:t>otkloni</a:t>
            </a:r>
            <a:r>
              <a:rPr lang="en-US" sz="2300" i="0" dirty="0">
                <a:ea typeface="+mj-lt"/>
                <a:cs typeface="+mj-lt"/>
              </a:rPr>
              <a:t>.</a:t>
            </a:r>
            <a:endParaRPr lang="en-US" sz="23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7EDE4E3-C05E-4084-AB8F-7E1F371C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3" y="875250"/>
            <a:ext cx="6301805" cy="47202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1A0812C-8DCE-4CA2-904B-A5A5C12CA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A101E513-AF74-4E9D-A31F-996642507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15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73</Words>
  <Application>Microsoft Office PowerPoint</Application>
  <PresentationFormat>Prilagođeno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HeadlinesVTI</vt:lpstr>
      <vt:lpstr>Poznati kemičari</vt:lpstr>
      <vt:lpstr>Robert Boyle</vt:lpstr>
      <vt:lpstr>PowerPointova prezentacija</vt:lpstr>
      <vt:lpstr>PowerPointova prezentacija</vt:lpstr>
      <vt:lpstr>Glavno djelo </vt:lpstr>
      <vt:lpstr>Boyle-Mariotteov zakon: </vt:lpstr>
      <vt:lpstr>p⋅V=konst.p·V=konst. T=konst.T=konst. </vt:lpstr>
      <vt:lpstr>p⋅V=konst.p·V=konst. T=konst.T=konst. </vt:lpstr>
      <vt:lpstr>Mariotteov zakon vrijedi u potpunosti za idealni plin, dok za realne plinove pri  visokim tlakovima nastaju manji otkloni.</vt:lpstr>
      <vt:lpstr>                        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Knjižnica</cp:lastModifiedBy>
  <cp:revision>173</cp:revision>
  <dcterms:created xsi:type="dcterms:W3CDTF">2021-12-21T20:35:12Z</dcterms:created>
  <dcterms:modified xsi:type="dcterms:W3CDTF">2022-05-05T12:55:29Z</dcterms:modified>
</cp:coreProperties>
</file>