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70" r:id="rId10"/>
    <p:sldId id="268" r:id="rId11"/>
    <p:sldId id="267" r:id="rId12"/>
    <p:sldId id="266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9AD37-04EF-A66C-8439-E647027F80EE}" v="1149" dt="2021-12-22T21:30:58.823"/>
    <p1510:client id="{86F0E306-AC37-6E80-13B3-AFF6DC3CC85F}" v="278" dt="2021-12-22T18:33:05.981"/>
    <p1510:client id="{A9F837F9-211F-2D4F-8AB8-D578223601E4}" v="41" dt="2021-12-15T16:50:33.586"/>
    <p1510:client id="{BFDA844A-A6AF-4CB0-BEE0-C034B08DA42A}" v="14" dt="2021-12-15T16:38:55"/>
    <p1510:client id="{E4C8F906-FF8F-6953-F08D-139988712555}" v="1" dt="2021-12-15T06:46:16.345"/>
    <p1510:client id="{EF10FAA2-B205-EF3F-E3A6-A389457FA147}" v="4" dt="2021-12-15T17:05:3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Vrbanić" userId="S::lea.vrbanic1@skole.hr::223d1dab-9d67-4915-b37d-57aaf62c455d" providerId="AD" clId="Web-{15CBFAE0-C69F-17EE-BB78-2708BDC0F988}"/>
    <pc:docChg chg="addSld modSld">
      <pc:chgData name="Lea Vrbanić" userId="S::lea.vrbanic1@skole.hr::223d1dab-9d67-4915-b37d-57aaf62c455d" providerId="AD" clId="Web-{15CBFAE0-C69F-17EE-BB78-2708BDC0F988}" dt="2021-12-08T17:57:09.626" v="401"/>
      <pc:docMkLst>
        <pc:docMk/>
      </pc:docMkLst>
      <pc:sldChg chg="addSp delSp modSp">
        <pc:chgData name="Lea Vrbanić" userId="S::lea.vrbanic1@skole.hr::223d1dab-9d67-4915-b37d-57aaf62c455d" providerId="AD" clId="Web-{15CBFAE0-C69F-17EE-BB78-2708BDC0F988}" dt="2021-12-08T17:35:43.821" v="256" actId="1076"/>
        <pc:sldMkLst>
          <pc:docMk/>
          <pc:sldMk cId="884787656" sldId="259"/>
        </pc:sldMkLst>
        <pc:spChg chg="add del mod">
          <ac:chgData name="Lea Vrbanić" userId="S::lea.vrbanic1@skole.hr::223d1dab-9d67-4915-b37d-57aaf62c455d" providerId="AD" clId="Web-{15CBFAE0-C69F-17EE-BB78-2708BDC0F988}" dt="2021-12-08T17:04:33.302" v="73"/>
          <ac:spMkLst>
            <pc:docMk/>
            <pc:sldMk cId="884787656" sldId="259"/>
            <ac:spMk id="5" creationId="{27A6FBC7-8EFD-4DC6-86F9-65AA2BF555AF}"/>
          </ac:spMkLst>
        </pc:spChg>
        <pc:spChg chg="add mod">
          <ac:chgData name="Lea Vrbanić" userId="S::lea.vrbanic1@skole.hr::223d1dab-9d67-4915-b37d-57aaf62c455d" providerId="AD" clId="Web-{15CBFAE0-C69F-17EE-BB78-2708BDC0F988}" dt="2021-12-08T17:15:34.580" v="180" actId="1076"/>
          <ac:spMkLst>
            <pc:docMk/>
            <pc:sldMk cId="884787656" sldId="259"/>
            <ac:spMk id="10" creationId="{30FEC3DF-B4E8-434C-905A-62211CF0C0F9}"/>
          </ac:spMkLst>
        </pc:spChg>
        <pc:spChg chg="add mod">
          <ac:chgData name="Lea Vrbanić" userId="S::lea.vrbanic1@skole.hr::223d1dab-9d67-4915-b37d-57aaf62c455d" providerId="AD" clId="Web-{15CBFAE0-C69F-17EE-BB78-2708BDC0F988}" dt="2021-12-08T17:28:21.359" v="205" actId="1076"/>
          <ac:spMkLst>
            <pc:docMk/>
            <pc:sldMk cId="884787656" sldId="259"/>
            <ac:spMk id="11" creationId="{D22A5154-1029-45C3-8299-184BA5055CEB}"/>
          </ac:spMkLst>
        </pc:spChg>
        <pc:spChg chg="add mod">
          <ac:chgData name="Lea Vrbanić" userId="S::lea.vrbanic1@skole.hr::223d1dab-9d67-4915-b37d-57aaf62c455d" providerId="AD" clId="Web-{15CBFAE0-C69F-17EE-BB78-2708BDC0F988}" dt="2021-12-08T17:35:43.821" v="256" actId="1076"/>
          <ac:spMkLst>
            <pc:docMk/>
            <pc:sldMk cId="884787656" sldId="259"/>
            <ac:spMk id="13" creationId="{1A296048-00F0-4A78-B342-A6E0FEF35FAD}"/>
          </ac:spMkLst>
        </pc:spChg>
        <pc:spChg chg="add mod">
          <ac:chgData name="Lea Vrbanić" userId="S::lea.vrbanic1@skole.hr::223d1dab-9d67-4915-b37d-57aaf62c455d" providerId="AD" clId="Web-{15CBFAE0-C69F-17EE-BB78-2708BDC0F988}" dt="2021-12-08T17:35:36.071" v="255" actId="1076"/>
          <ac:spMkLst>
            <pc:docMk/>
            <pc:sldMk cId="884787656" sldId="259"/>
            <ac:spMk id="15" creationId="{7B140FC4-AFEA-4CBB-935B-177F8E42A792}"/>
          </ac:spMkLst>
        </pc:spChg>
        <pc:picChg chg="mod">
          <ac:chgData name="Lea Vrbanić" userId="S::lea.vrbanic1@skole.hr::223d1dab-9d67-4915-b37d-57aaf62c455d" providerId="AD" clId="Web-{15CBFAE0-C69F-17EE-BB78-2708BDC0F988}" dt="2021-12-08T17:00:43.719" v="6" actId="1076"/>
          <ac:picMkLst>
            <pc:docMk/>
            <pc:sldMk cId="884787656" sldId="259"/>
            <ac:picMk id="2" creationId="{716459ED-28CF-49E0-9713-E73A28187985}"/>
          </ac:picMkLst>
        </pc:picChg>
        <pc:picChg chg="add del mod">
          <ac:chgData name="Lea Vrbanić" userId="S::lea.vrbanic1@skole.hr::223d1dab-9d67-4915-b37d-57aaf62c455d" providerId="AD" clId="Web-{15CBFAE0-C69F-17EE-BB78-2708BDC0F988}" dt="2021-12-08T17:04:57.880" v="81"/>
          <ac:picMkLst>
            <pc:docMk/>
            <pc:sldMk cId="884787656" sldId="259"/>
            <ac:picMk id="3" creationId="{EA544FC2-7BA6-4FD1-A312-4BD7020665C7}"/>
          </ac:picMkLst>
        </pc:picChg>
        <pc:picChg chg="mod">
          <ac:chgData name="Lea Vrbanić" userId="S::lea.vrbanic1@skole.hr::223d1dab-9d67-4915-b37d-57aaf62c455d" providerId="AD" clId="Web-{15CBFAE0-C69F-17EE-BB78-2708BDC0F988}" dt="2021-12-08T17:35:29.742" v="254" actId="1076"/>
          <ac:picMkLst>
            <pc:docMk/>
            <pc:sldMk cId="884787656" sldId="259"/>
            <ac:picMk id="4" creationId="{F1090FC0-A1D1-4039-8716-20243F72FD1B}"/>
          </ac:picMkLst>
        </pc:picChg>
        <pc:picChg chg="add del mod">
          <ac:chgData name="Lea Vrbanić" userId="S::lea.vrbanic1@skole.hr::223d1dab-9d67-4915-b37d-57aaf62c455d" providerId="AD" clId="Web-{15CBFAE0-C69F-17EE-BB78-2708BDC0F988}" dt="2021-12-08T17:04:18.520" v="46"/>
          <ac:picMkLst>
            <pc:docMk/>
            <pc:sldMk cId="884787656" sldId="259"/>
            <ac:picMk id="6" creationId="{9BC54C7C-84B5-4E91-9477-9E90709D0AA2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06:45.929" v="89" actId="1076"/>
          <ac:picMkLst>
            <pc:docMk/>
            <pc:sldMk cId="884787656" sldId="259"/>
            <ac:picMk id="8" creationId="{455D1420-9E66-441B-8674-D3CCF91EBD52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14:42.829" v="174" actId="1076"/>
          <ac:picMkLst>
            <pc:docMk/>
            <pc:sldMk cId="884787656" sldId="259"/>
            <ac:picMk id="9" creationId="{17AD7875-6216-4AF2-A647-CAEF7992F9D7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19:52.334" v="183" actId="1076"/>
          <ac:picMkLst>
            <pc:docMk/>
            <pc:sldMk cId="884787656" sldId="259"/>
            <ac:picMk id="12" creationId="{EE3800DB-F03B-4637-A316-A9561E47753D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30:39.518" v="210" actId="1076"/>
          <ac:picMkLst>
            <pc:docMk/>
            <pc:sldMk cId="884787656" sldId="259"/>
            <ac:picMk id="14" creationId="{5AC39C0C-6048-4FC8-B4E3-A3763A228531}"/>
          </ac:picMkLst>
        </pc:picChg>
      </pc:sldChg>
      <pc:sldChg chg="addSp delSp modSp mod modClrScheme delDesignElem chgLayout">
        <pc:chgData name="Lea Vrbanić" userId="S::lea.vrbanic1@skole.hr::223d1dab-9d67-4915-b37d-57aaf62c455d" providerId="AD" clId="Web-{15CBFAE0-C69F-17EE-BB78-2708BDC0F988}" dt="2021-12-08T17:55:06.405" v="388" actId="14100"/>
        <pc:sldMkLst>
          <pc:docMk/>
          <pc:sldMk cId="2597753441" sldId="260"/>
        </pc:sldMkLst>
        <pc:spChg chg="add mod ord">
          <ac:chgData name="Lea Vrbanić" userId="S::lea.vrbanic1@skole.hr::223d1dab-9d67-4915-b37d-57aaf62c455d" providerId="AD" clId="Web-{15CBFAE0-C69F-17EE-BB78-2708BDC0F988}" dt="2021-12-08T17:36:21.134" v="263" actId="20577"/>
          <ac:spMkLst>
            <pc:docMk/>
            <pc:sldMk cId="2597753441" sldId="260"/>
            <ac:spMk id="3" creationId="{ED564A17-FB9E-4F03-A4C6-A619B07BEFC1}"/>
          </ac:spMkLst>
        </pc:spChg>
        <pc:spChg chg="add del mod ord">
          <ac:chgData name="Lea Vrbanić" userId="S::lea.vrbanic1@skole.hr::223d1dab-9d67-4915-b37d-57aaf62c455d" providerId="AD" clId="Web-{15CBFAE0-C69F-17EE-BB78-2708BDC0F988}" dt="2021-12-08T17:52:03.167" v="376" actId="20577"/>
          <ac:spMkLst>
            <pc:docMk/>
            <pc:sldMk cId="2597753441" sldId="260"/>
            <ac:spMk id="4" creationId="{163C89D3-8E1E-4812-AA9B-F8807E273300}"/>
          </ac:spMkLst>
        </pc:spChg>
        <pc:spChg chg="del">
          <ac:chgData name="Lea Vrbanić" userId="S::lea.vrbanic1@skole.hr::223d1dab-9d67-4915-b37d-57aaf62c455d" providerId="AD" clId="Web-{15CBFAE0-C69F-17EE-BB78-2708BDC0F988}" dt="2021-12-08T17:29:54.174" v="206"/>
          <ac:spMkLst>
            <pc:docMk/>
            <pc:sldMk cId="2597753441" sldId="260"/>
            <ac:spMk id="7" creationId="{E7C80B9C-CCB9-42D2-B7D6-BDA09F3EA8E9}"/>
          </ac:spMkLst>
        </pc:spChg>
        <pc:picChg chg="mod">
          <ac:chgData name="Lea Vrbanić" userId="S::lea.vrbanic1@skole.hr::223d1dab-9d67-4915-b37d-57aaf62c455d" providerId="AD" clId="Web-{15CBFAE0-C69F-17EE-BB78-2708BDC0F988}" dt="2021-12-08T17:41:49.640" v="276" actId="1076"/>
          <ac:picMkLst>
            <pc:docMk/>
            <pc:sldMk cId="2597753441" sldId="260"/>
            <ac:picMk id="2" creationId="{716459ED-28CF-49E0-9713-E73A28187985}"/>
          </ac:picMkLst>
        </pc:picChg>
        <pc:picChg chg="add del mod ord">
          <ac:chgData name="Lea Vrbanić" userId="S::lea.vrbanic1@skole.hr::223d1dab-9d67-4915-b37d-57aaf62c455d" providerId="AD" clId="Web-{15CBFAE0-C69F-17EE-BB78-2708BDC0F988}" dt="2021-12-08T17:42:16.297" v="285"/>
          <ac:picMkLst>
            <pc:docMk/>
            <pc:sldMk cId="2597753441" sldId="260"/>
            <ac:picMk id="5" creationId="{44DBAFCF-52DA-4020-842A-45F0F488F79A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44:12.924" v="313" actId="1076"/>
          <ac:picMkLst>
            <pc:docMk/>
            <pc:sldMk cId="2597753441" sldId="260"/>
            <ac:picMk id="6" creationId="{E9E8D61A-E341-46E2-9A59-090D73F2F9B4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52:24.949" v="378" actId="1076"/>
          <ac:picMkLst>
            <pc:docMk/>
            <pc:sldMk cId="2597753441" sldId="260"/>
            <ac:picMk id="8" creationId="{FA9612B0-7C6A-462E-B8D1-DE608C3CFCF6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55:06.405" v="388" actId="14100"/>
          <ac:picMkLst>
            <pc:docMk/>
            <pc:sldMk cId="2597753441" sldId="260"/>
            <ac:picMk id="9" creationId="{F7714285-1F12-4D91-BF61-24FED7166C5F}"/>
          </ac:picMkLst>
        </pc:picChg>
      </pc:sldChg>
      <pc:sldChg chg="addSp delSp modSp add mod replId modClrScheme chgLayout">
        <pc:chgData name="Lea Vrbanić" userId="S::lea.vrbanic1@skole.hr::223d1dab-9d67-4915-b37d-57aaf62c455d" providerId="AD" clId="Web-{15CBFAE0-C69F-17EE-BB78-2708BDC0F988}" dt="2021-12-08T17:57:09.626" v="401"/>
        <pc:sldMkLst>
          <pc:docMk/>
          <pc:sldMk cId="973696196" sldId="261"/>
        </pc:sldMkLst>
        <pc:spChg chg="del">
          <ac:chgData name="Lea Vrbanić" userId="S::lea.vrbanic1@skole.hr::223d1dab-9d67-4915-b37d-57aaf62c455d" providerId="AD" clId="Web-{15CBFAE0-C69F-17EE-BB78-2708BDC0F988}" dt="2021-12-08T17:56:10.906" v="392"/>
          <ac:spMkLst>
            <pc:docMk/>
            <pc:sldMk cId="973696196" sldId="261"/>
            <ac:spMk id="3" creationId="{ED564A17-FB9E-4F03-A4C6-A619B07BEFC1}"/>
          </ac:spMkLst>
        </pc:spChg>
        <pc:spChg chg="del mod ord">
          <ac:chgData name="Lea Vrbanić" userId="S::lea.vrbanic1@skole.hr::223d1dab-9d67-4915-b37d-57aaf62c455d" providerId="AD" clId="Web-{15CBFAE0-C69F-17EE-BB78-2708BDC0F988}" dt="2021-12-08T17:56:35.235" v="397"/>
          <ac:spMkLst>
            <pc:docMk/>
            <pc:sldMk cId="973696196" sldId="261"/>
            <ac:spMk id="4" creationId="{163C89D3-8E1E-4812-AA9B-F8807E273300}"/>
          </ac:spMkLst>
        </pc:spChg>
        <pc:spChg chg="add del mod">
          <ac:chgData name="Lea Vrbanić" userId="S::lea.vrbanic1@skole.hr::223d1dab-9d67-4915-b37d-57aaf62c455d" providerId="AD" clId="Web-{15CBFAE0-C69F-17EE-BB78-2708BDC0F988}" dt="2021-12-08T17:56:15.062" v="393"/>
          <ac:spMkLst>
            <pc:docMk/>
            <pc:sldMk cId="973696196" sldId="261"/>
            <ac:spMk id="7" creationId="{F813A369-3D6F-4C1D-BBBD-736820F873FA}"/>
          </ac:spMkLst>
        </pc:spChg>
        <pc:picChg chg="add del">
          <ac:chgData name="Lea Vrbanić" userId="S::lea.vrbanic1@skole.hr::223d1dab-9d67-4915-b37d-57aaf62c455d" providerId="AD" clId="Web-{15CBFAE0-C69F-17EE-BB78-2708BDC0F988}" dt="2021-12-08T17:56:01.578" v="391"/>
          <ac:picMkLst>
            <pc:docMk/>
            <pc:sldMk cId="973696196" sldId="261"/>
            <ac:picMk id="2" creationId="{716459ED-28CF-49E0-9713-E73A28187985}"/>
          </ac:picMkLst>
        </pc:picChg>
        <pc:picChg chg="del">
          <ac:chgData name="Lea Vrbanić" userId="S::lea.vrbanic1@skole.hr::223d1dab-9d67-4915-b37d-57aaf62c455d" providerId="AD" clId="Web-{15CBFAE0-C69F-17EE-BB78-2708BDC0F988}" dt="2021-12-08T17:56:26.828" v="395"/>
          <ac:picMkLst>
            <pc:docMk/>
            <pc:sldMk cId="973696196" sldId="261"/>
            <ac:picMk id="6" creationId="{E9E8D61A-E341-46E2-9A59-090D73F2F9B4}"/>
          </ac:picMkLst>
        </pc:picChg>
        <pc:picChg chg="del">
          <ac:chgData name="Lea Vrbanić" userId="S::lea.vrbanic1@skole.hr::223d1dab-9d67-4915-b37d-57aaf62c455d" providerId="AD" clId="Web-{15CBFAE0-C69F-17EE-BB78-2708BDC0F988}" dt="2021-12-08T17:56:28.703" v="396"/>
          <ac:picMkLst>
            <pc:docMk/>
            <pc:sldMk cId="973696196" sldId="261"/>
            <ac:picMk id="8" creationId="{FA9612B0-7C6A-462E-B8D1-DE608C3CFCF6}"/>
          </ac:picMkLst>
        </pc:picChg>
        <pc:picChg chg="del">
          <ac:chgData name="Lea Vrbanić" userId="S::lea.vrbanic1@skole.hr::223d1dab-9d67-4915-b37d-57aaf62c455d" providerId="AD" clId="Web-{15CBFAE0-C69F-17EE-BB78-2708BDC0F988}" dt="2021-12-08T17:56:37.391" v="398"/>
          <ac:picMkLst>
            <pc:docMk/>
            <pc:sldMk cId="973696196" sldId="261"/>
            <ac:picMk id="9" creationId="{F7714285-1F12-4D91-BF61-24FED7166C5F}"/>
          </ac:picMkLst>
        </pc:picChg>
        <pc:picChg chg="add del mod">
          <ac:chgData name="Lea Vrbanić" userId="S::lea.vrbanic1@skole.hr::223d1dab-9d67-4915-b37d-57aaf62c455d" providerId="AD" clId="Web-{15CBFAE0-C69F-17EE-BB78-2708BDC0F988}" dt="2021-12-08T17:56:48.157" v="400"/>
          <ac:picMkLst>
            <pc:docMk/>
            <pc:sldMk cId="973696196" sldId="261"/>
            <ac:picMk id="10" creationId="{4020B4D7-3E33-4F92-801A-61C715C8379C}"/>
          </ac:picMkLst>
        </pc:picChg>
        <pc:picChg chg="add mod">
          <ac:chgData name="Lea Vrbanić" userId="S::lea.vrbanic1@skole.hr::223d1dab-9d67-4915-b37d-57aaf62c455d" providerId="AD" clId="Web-{15CBFAE0-C69F-17EE-BB78-2708BDC0F988}" dt="2021-12-08T17:57:09.626" v="401"/>
          <ac:picMkLst>
            <pc:docMk/>
            <pc:sldMk cId="973696196" sldId="261"/>
            <ac:picMk id="11" creationId="{0AFE1B53-728E-4268-B75C-05EBBD5562CD}"/>
          </ac:picMkLst>
        </pc:picChg>
      </pc:sldChg>
    </pc:docChg>
  </pc:docChgLst>
  <pc:docChgLst>
    <pc:chgData name="Lea Vrbanić" userId="S::lea.vrbanic1@skole.hr::223d1dab-9d67-4915-b37d-57aaf62c455d" providerId="AD" clId="Web-{B54A1D79-644F-282E-AFDE-68271B6A54B3}"/>
    <pc:docChg chg="modSld">
      <pc:chgData name="Lea Vrbanić" userId="S::lea.vrbanic1@skole.hr::223d1dab-9d67-4915-b37d-57aaf62c455d" providerId="AD" clId="Web-{B54A1D79-644F-282E-AFDE-68271B6A54B3}" dt="2021-12-08T18:35:37.672" v="342" actId="20577"/>
      <pc:docMkLst>
        <pc:docMk/>
      </pc:docMkLst>
      <pc:sldChg chg="modSp">
        <pc:chgData name="Lea Vrbanić" userId="S::lea.vrbanic1@skole.hr::223d1dab-9d67-4915-b37d-57aaf62c455d" providerId="AD" clId="Web-{B54A1D79-644F-282E-AFDE-68271B6A54B3}" dt="2021-12-08T18:35:37.672" v="342" actId="20577"/>
        <pc:sldMkLst>
          <pc:docMk/>
          <pc:sldMk cId="2597753441" sldId="260"/>
        </pc:sldMkLst>
        <pc:spChg chg="mod">
          <ac:chgData name="Lea Vrbanić" userId="S::lea.vrbanic1@skole.hr::223d1dab-9d67-4915-b37d-57aaf62c455d" providerId="AD" clId="Web-{B54A1D79-644F-282E-AFDE-68271B6A54B3}" dt="2021-12-08T18:35:37.672" v="342" actId="20577"/>
          <ac:spMkLst>
            <pc:docMk/>
            <pc:sldMk cId="2597753441" sldId="260"/>
            <ac:spMk id="4" creationId="{163C89D3-8E1E-4812-AA9B-F8807E273300}"/>
          </ac:spMkLst>
        </pc:spChg>
        <pc:picChg chg="mod">
          <ac:chgData name="Lea Vrbanić" userId="S::lea.vrbanic1@skole.hr::223d1dab-9d67-4915-b37d-57aaf62c455d" providerId="AD" clId="Web-{B54A1D79-644F-282E-AFDE-68271B6A54B3}" dt="2021-12-08T18:08:05.452" v="46" actId="1076"/>
          <ac:picMkLst>
            <pc:docMk/>
            <pc:sldMk cId="2597753441" sldId="260"/>
            <ac:picMk id="9" creationId="{F7714285-1F12-4D91-BF61-24FED7166C5F}"/>
          </ac:picMkLst>
        </pc:picChg>
      </pc:sldChg>
      <pc:sldChg chg="modSp">
        <pc:chgData name="Lea Vrbanić" userId="S::lea.vrbanic1@skole.hr::223d1dab-9d67-4915-b37d-57aaf62c455d" providerId="AD" clId="Web-{B54A1D79-644F-282E-AFDE-68271B6A54B3}" dt="2021-12-08T18:34:57.982" v="314" actId="20577"/>
        <pc:sldMkLst>
          <pc:docMk/>
          <pc:sldMk cId="973696196" sldId="261"/>
        </pc:sldMkLst>
        <pc:spChg chg="mod">
          <ac:chgData name="Lea Vrbanić" userId="S::lea.vrbanic1@skole.hr::223d1dab-9d67-4915-b37d-57aaf62c455d" providerId="AD" clId="Web-{B54A1D79-644F-282E-AFDE-68271B6A54B3}" dt="2021-12-08T18:34:57.982" v="314" actId="20577"/>
          <ac:spMkLst>
            <pc:docMk/>
            <pc:sldMk cId="973696196" sldId="261"/>
            <ac:spMk id="3" creationId="{1D873F10-F542-4577-ACA1-2358C183067C}"/>
          </ac:spMkLst>
        </pc:spChg>
        <pc:picChg chg="mod">
          <ac:chgData name="Lea Vrbanić" userId="S::lea.vrbanic1@skole.hr::223d1dab-9d67-4915-b37d-57aaf62c455d" providerId="AD" clId="Web-{B54A1D79-644F-282E-AFDE-68271B6A54B3}" dt="2021-12-08T18:03:00.122" v="5" actId="1076"/>
          <ac:picMkLst>
            <pc:docMk/>
            <pc:sldMk cId="973696196" sldId="261"/>
            <ac:picMk id="4" creationId="{3537CD24-04ED-4882-B61B-3204F0B2E68A}"/>
          </ac:picMkLst>
        </pc:picChg>
      </pc:sldChg>
    </pc:docChg>
  </pc:docChgLst>
  <pc:docChgLst>
    <pc:chgData name="Lea Vrbanić" userId="223d1dab-9d67-4915-b37d-57aaf62c455d" providerId="ADAL" clId="{A9F837F9-211F-2D4F-8AB8-D578223601E4}"/>
    <pc:docChg chg="custSel addSld delSld modSld sldOrd">
      <pc:chgData name="Lea Vrbanić" userId="223d1dab-9d67-4915-b37d-57aaf62c455d" providerId="ADAL" clId="{A9F837F9-211F-2D4F-8AB8-D578223601E4}" dt="2021-12-15T17:04:19.554" v="150" actId="478"/>
      <pc:docMkLst>
        <pc:docMk/>
      </pc:docMkLst>
      <pc:sldChg chg="modSp">
        <pc:chgData name="Lea Vrbanić" userId="223d1dab-9d67-4915-b37d-57aaf62c455d" providerId="ADAL" clId="{A9F837F9-211F-2D4F-8AB8-D578223601E4}" dt="2021-12-15T16:49:18.090" v="83" actId="20577"/>
        <pc:sldMkLst>
          <pc:docMk/>
          <pc:sldMk cId="574329500" sldId="264"/>
        </pc:sldMkLst>
        <pc:spChg chg="mod">
          <ac:chgData name="Lea Vrbanić" userId="223d1dab-9d67-4915-b37d-57aaf62c455d" providerId="ADAL" clId="{A9F837F9-211F-2D4F-8AB8-D578223601E4}" dt="2021-12-15T16:49:18.090" v="83" actId="20577"/>
          <ac:spMkLst>
            <pc:docMk/>
            <pc:sldMk cId="574329500" sldId="264"/>
            <ac:spMk id="4" creationId="{A6AAC420-7FE4-4BD7-8F1D-C540696F54E6}"/>
          </ac:spMkLst>
        </pc:spChg>
      </pc:sldChg>
      <pc:sldChg chg="addSp delSp modSp add del ord">
        <pc:chgData name="Lea Vrbanić" userId="223d1dab-9d67-4915-b37d-57aaf62c455d" providerId="ADAL" clId="{A9F837F9-211F-2D4F-8AB8-D578223601E4}" dt="2021-12-15T16:56:30.510" v="87" actId="21"/>
        <pc:sldMkLst>
          <pc:docMk/>
          <pc:sldMk cId="430418262" sldId="265"/>
        </pc:sldMkLst>
        <pc:spChg chg="add mod">
          <ac:chgData name="Lea Vrbanić" userId="223d1dab-9d67-4915-b37d-57aaf62c455d" providerId="ADAL" clId="{A9F837F9-211F-2D4F-8AB8-D578223601E4}" dt="2021-12-15T16:50:33.586" v="84" actId="114"/>
          <ac:spMkLst>
            <pc:docMk/>
            <pc:sldMk cId="430418262" sldId="265"/>
            <ac:spMk id="6" creationId="{452C0B3F-DB43-DF42-86C3-EA3C90ECA00E}"/>
          </ac:spMkLst>
        </pc:spChg>
        <pc:spChg chg="del">
          <ac:chgData name="Lea Vrbanić" userId="223d1dab-9d67-4915-b37d-57aaf62c455d" providerId="ADAL" clId="{A9F837F9-211F-2D4F-8AB8-D578223601E4}" dt="2021-12-15T15:02:59.922" v="4" actId="478"/>
          <ac:spMkLst>
            <pc:docMk/>
            <pc:sldMk cId="430418262" sldId="265"/>
            <ac:spMk id="7" creationId="{8FAF44C1-C54C-41E7-80F3-9FBE41FE7E34}"/>
          </ac:spMkLst>
        </pc:spChg>
        <pc:picChg chg="add mod">
          <ac:chgData name="Lea Vrbanić" userId="223d1dab-9d67-4915-b37d-57aaf62c455d" providerId="ADAL" clId="{A9F837F9-211F-2D4F-8AB8-D578223601E4}" dt="2021-12-15T15:04:06.208" v="9" actId="1076"/>
          <ac:picMkLst>
            <pc:docMk/>
            <pc:sldMk cId="430418262" sldId="265"/>
            <ac:picMk id="3" creationId="{A3437091-FBAE-464C-82ED-294DF43C4182}"/>
          </ac:picMkLst>
        </pc:picChg>
        <pc:picChg chg="del mod">
          <ac:chgData name="Lea Vrbanić" userId="223d1dab-9d67-4915-b37d-57aaf62c455d" providerId="ADAL" clId="{A9F837F9-211F-2D4F-8AB8-D578223601E4}" dt="2021-12-15T15:02:57.651" v="3" actId="478"/>
          <ac:picMkLst>
            <pc:docMk/>
            <pc:sldMk cId="430418262" sldId="265"/>
            <ac:picMk id="4" creationId="{CD4F91DD-69FD-44DC-AB64-3B58A4044837}"/>
          </ac:picMkLst>
        </pc:picChg>
      </pc:sldChg>
      <pc:sldChg chg="addSp delSp modSp">
        <pc:chgData name="Lea Vrbanić" userId="223d1dab-9d67-4915-b37d-57aaf62c455d" providerId="ADAL" clId="{A9F837F9-211F-2D4F-8AB8-D578223601E4}" dt="2021-12-15T17:04:19.554" v="150" actId="478"/>
        <pc:sldMkLst>
          <pc:docMk/>
          <pc:sldMk cId="3194233306" sldId="266"/>
        </pc:sldMkLst>
        <pc:spChg chg="del">
          <ac:chgData name="Lea Vrbanić" userId="223d1dab-9d67-4915-b37d-57aaf62c455d" providerId="ADAL" clId="{A9F837F9-211F-2D4F-8AB8-D578223601E4}" dt="2021-12-15T16:39:53.226" v="54" actId="478"/>
          <ac:spMkLst>
            <pc:docMk/>
            <pc:sldMk cId="3194233306" sldId="266"/>
            <ac:spMk id="6" creationId="{452C0B3F-DB43-DF42-86C3-EA3C90ECA00E}"/>
          </ac:spMkLst>
        </pc:spChg>
        <pc:picChg chg="mod">
          <ac:chgData name="Lea Vrbanić" userId="223d1dab-9d67-4915-b37d-57aaf62c455d" providerId="ADAL" clId="{A9F837F9-211F-2D4F-8AB8-D578223601E4}" dt="2021-12-15T16:58:24.453" v="102" actId="1076"/>
          <ac:picMkLst>
            <pc:docMk/>
            <pc:sldMk cId="3194233306" sldId="266"/>
            <ac:picMk id="2" creationId="{716459ED-28CF-49E0-9713-E73A28187985}"/>
          </ac:picMkLst>
        </pc:picChg>
        <pc:picChg chg="add mod">
          <ac:chgData name="Lea Vrbanić" userId="223d1dab-9d67-4915-b37d-57aaf62c455d" providerId="ADAL" clId="{A9F837F9-211F-2D4F-8AB8-D578223601E4}" dt="2021-12-15T16:40:33.929" v="72" actId="1076"/>
          <ac:picMkLst>
            <pc:docMk/>
            <pc:sldMk cId="3194233306" sldId="266"/>
            <ac:picMk id="3" creationId="{074F62BC-F7CE-9A4C-820E-BC1EA7C82A8C}"/>
          </ac:picMkLst>
        </pc:picChg>
        <pc:picChg chg="del mod">
          <ac:chgData name="Lea Vrbanić" userId="223d1dab-9d67-4915-b37d-57aaf62c455d" providerId="ADAL" clId="{A9F837F9-211F-2D4F-8AB8-D578223601E4}" dt="2021-12-15T17:04:05.248" v="148" actId="478"/>
          <ac:picMkLst>
            <pc:docMk/>
            <pc:sldMk cId="3194233306" sldId="266"/>
            <ac:picMk id="4" creationId="{43FDD212-9CAF-46CA-A4EB-A3B74E921632}"/>
          </ac:picMkLst>
        </pc:picChg>
        <pc:picChg chg="add del">
          <ac:chgData name="Lea Vrbanić" userId="223d1dab-9d67-4915-b37d-57aaf62c455d" providerId="ADAL" clId="{A9F837F9-211F-2D4F-8AB8-D578223601E4}" dt="2021-12-15T17:04:19.554" v="150" actId="478"/>
          <ac:picMkLst>
            <pc:docMk/>
            <pc:sldMk cId="3194233306" sldId="266"/>
            <ac:picMk id="5" creationId="{C1B05C59-9210-4E4D-B69E-E22D295894B6}"/>
          </ac:picMkLst>
        </pc:picChg>
        <pc:picChg chg="add mod">
          <ac:chgData name="Lea Vrbanić" userId="223d1dab-9d67-4915-b37d-57aaf62c455d" providerId="ADAL" clId="{A9F837F9-211F-2D4F-8AB8-D578223601E4}" dt="2021-12-15T16:40:48.836" v="76" actId="1076"/>
          <ac:picMkLst>
            <pc:docMk/>
            <pc:sldMk cId="3194233306" sldId="266"/>
            <ac:picMk id="7" creationId="{77010B18-25DF-9547-961C-F13B6761AAD0}"/>
          </ac:picMkLst>
        </pc:picChg>
      </pc:sldChg>
      <pc:sldChg chg="addSp delSp modSp add">
        <pc:chgData name="Lea Vrbanić" userId="223d1dab-9d67-4915-b37d-57aaf62c455d" providerId="ADAL" clId="{A9F837F9-211F-2D4F-8AB8-D578223601E4}" dt="2021-12-15T17:03:49.428" v="147" actId="1076"/>
        <pc:sldMkLst>
          <pc:docMk/>
          <pc:sldMk cId="3248016767" sldId="267"/>
        </pc:sldMkLst>
        <pc:picChg chg="del">
          <ac:chgData name="Lea Vrbanić" userId="223d1dab-9d67-4915-b37d-57aaf62c455d" providerId="ADAL" clId="{A9F837F9-211F-2D4F-8AB8-D578223601E4}" dt="2021-12-15T16:57:27.670" v="90" actId="478"/>
          <ac:picMkLst>
            <pc:docMk/>
            <pc:sldMk cId="3248016767" sldId="267"/>
            <ac:picMk id="3" creationId="{074F62BC-F7CE-9A4C-820E-BC1EA7C82A8C}"/>
          </ac:picMkLst>
        </pc:picChg>
        <pc:picChg chg="add mod">
          <ac:chgData name="Lea Vrbanić" userId="223d1dab-9d67-4915-b37d-57aaf62c455d" providerId="ADAL" clId="{A9F837F9-211F-2D4F-8AB8-D578223601E4}" dt="2021-12-15T17:03:49.428" v="147" actId="1076"/>
          <ac:picMkLst>
            <pc:docMk/>
            <pc:sldMk cId="3248016767" sldId="267"/>
            <ac:picMk id="3" creationId="{2A82C4A5-D332-E247-98F4-10E17793CA0B}"/>
          </ac:picMkLst>
        </pc:picChg>
        <pc:picChg chg="del">
          <ac:chgData name="Lea Vrbanić" userId="223d1dab-9d67-4915-b37d-57aaf62c455d" providerId="ADAL" clId="{A9F837F9-211F-2D4F-8AB8-D578223601E4}" dt="2021-12-15T16:57:34.048" v="91" actId="478"/>
          <ac:picMkLst>
            <pc:docMk/>
            <pc:sldMk cId="3248016767" sldId="267"/>
            <ac:picMk id="4" creationId="{43FDD212-9CAF-46CA-A4EB-A3B74E921632}"/>
          </ac:picMkLst>
        </pc:picChg>
        <pc:picChg chg="add mod modCrop">
          <ac:chgData name="Lea Vrbanić" userId="223d1dab-9d67-4915-b37d-57aaf62c455d" providerId="ADAL" clId="{A9F837F9-211F-2D4F-8AB8-D578223601E4}" dt="2021-12-15T17:03:40.936" v="143" actId="1076"/>
          <ac:picMkLst>
            <pc:docMk/>
            <pc:sldMk cId="3248016767" sldId="267"/>
            <ac:picMk id="5" creationId="{BE87A6A4-33AC-4F4D-AA22-73C84C5332AF}"/>
          </ac:picMkLst>
        </pc:picChg>
        <pc:picChg chg="del">
          <ac:chgData name="Lea Vrbanić" userId="223d1dab-9d67-4915-b37d-57aaf62c455d" providerId="ADAL" clId="{A9F837F9-211F-2D4F-8AB8-D578223601E4}" dt="2021-12-15T16:57:23.430" v="89" actId="478"/>
          <ac:picMkLst>
            <pc:docMk/>
            <pc:sldMk cId="3248016767" sldId="267"/>
            <ac:picMk id="7" creationId="{77010B18-25DF-9547-961C-F13B6761AAD0}"/>
          </ac:picMkLst>
        </pc:picChg>
        <pc:picChg chg="add mod">
          <ac:chgData name="Lea Vrbanić" userId="223d1dab-9d67-4915-b37d-57aaf62c455d" providerId="ADAL" clId="{A9F837F9-211F-2D4F-8AB8-D578223601E4}" dt="2021-12-15T17:03:43.456" v="144" actId="1076"/>
          <ac:picMkLst>
            <pc:docMk/>
            <pc:sldMk cId="3248016767" sldId="267"/>
            <ac:picMk id="8" creationId="{FE405857-C7CC-BA4B-9D1F-47A238A40A42}"/>
          </ac:picMkLst>
        </pc:picChg>
      </pc:sldChg>
      <pc:sldChg chg="add del">
        <pc:chgData name="Lea Vrbanić" userId="223d1dab-9d67-4915-b37d-57aaf62c455d" providerId="ADAL" clId="{A9F837F9-211F-2D4F-8AB8-D578223601E4}" dt="2021-12-15T16:56:25.163" v="86" actId="2696"/>
        <pc:sldMkLst>
          <pc:docMk/>
          <pc:sldMk cId="3287094364" sldId="267"/>
        </pc:sldMkLst>
      </pc:sldChg>
    </pc:docChg>
  </pc:docChgLst>
  <pc:docChgLst>
    <pc:chgData name="Lea Vrbanić" userId="S::lea.vrbanic1@skole.hr::223d1dab-9d67-4915-b37d-57aaf62c455d" providerId="AD" clId="Web-{B86B7586-0E8F-4254-AA8F-832BE557F0C7}"/>
    <pc:docChg chg="addSld delSld modSld addMainMaster delMainMaster">
      <pc:chgData name="Lea Vrbanić" userId="S::lea.vrbanic1@skole.hr::223d1dab-9d67-4915-b37d-57aaf62c455d" providerId="AD" clId="Web-{B86B7586-0E8F-4254-AA8F-832BE557F0C7}" dt="2021-12-08T16:55:37.415" v="151" actId="1076"/>
      <pc:docMkLst>
        <pc:docMk/>
      </pc:docMkLst>
      <pc:sldChg chg="addSp delSp modSp del mod setBg setClrOvrMap">
        <pc:chgData name="Lea Vrbanić" userId="S::lea.vrbanic1@skole.hr::223d1dab-9d67-4915-b37d-57aaf62c455d" providerId="AD" clId="Web-{B86B7586-0E8F-4254-AA8F-832BE557F0C7}" dt="2021-12-08T16:23:28.851" v="37"/>
        <pc:sldMkLst>
          <pc:docMk/>
          <pc:sldMk cId="109857222" sldId="256"/>
        </pc:sldMkLst>
        <pc:spChg chg="mod">
          <ac:chgData name="Lea Vrbanić" userId="S::lea.vrbanic1@skole.hr::223d1dab-9d67-4915-b37d-57aaf62c455d" providerId="AD" clId="Web-{B86B7586-0E8F-4254-AA8F-832BE557F0C7}" dt="2021-12-08T16:07:11.404" v="1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ea Vrbanić" userId="S::lea.vrbanic1@skole.hr::223d1dab-9d67-4915-b37d-57aaf62c455d" providerId="AD" clId="Web-{B86B7586-0E8F-4254-AA8F-832BE557F0C7}" dt="2021-12-08T15:50:44.504" v="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Lea Vrbanić" userId="S::lea.vrbanic1@skole.hr::223d1dab-9d67-4915-b37d-57aaf62c455d" providerId="AD" clId="Web-{B86B7586-0E8F-4254-AA8F-832BE557F0C7}" dt="2021-12-08T15:50:44.504" v="6"/>
          <ac:spMkLst>
            <pc:docMk/>
            <pc:sldMk cId="109857222" sldId="256"/>
            <ac:spMk id="5" creationId="{BA9FFBAE-3532-46E3-A500-89D6686259FA}"/>
          </ac:spMkLst>
        </pc:spChg>
        <pc:spChg chg="add">
          <ac:chgData name="Lea Vrbanić" userId="S::lea.vrbanic1@skole.hr::223d1dab-9d67-4915-b37d-57aaf62c455d" providerId="AD" clId="Web-{B86B7586-0E8F-4254-AA8F-832BE557F0C7}" dt="2021-12-08T15:50:44.504" v="6"/>
          <ac:spMkLst>
            <pc:docMk/>
            <pc:sldMk cId="109857222" sldId="256"/>
            <ac:spMk id="7" creationId="{87CC2527-562A-4F69-B487-4371E5B243E7}"/>
          </ac:spMkLst>
        </pc:spChg>
        <pc:spChg chg="add del">
          <ac:chgData name="Lea Vrbanić" userId="S::lea.vrbanic1@skole.hr::223d1dab-9d67-4915-b37d-57aaf62c455d" providerId="AD" clId="Web-{B86B7586-0E8F-4254-AA8F-832BE557F0C7}" dt="2021-12-08T15:50:44.489" v="5"/>
          <ac:spMkLst>
            <pc:docMk/>
            <pc:sldMk cId="109857222" sldId="256"/>
            <ac:spMk id="10" creationId="{71B2258F-86CA-4D4D-8270-BC05FCDEBFB3}"/>
          </ac:spMkLst>
        </pc:spChg>
        <pc:picChg chg="add mod ord">
          <ac:chgData name="Lea Vrbanić" userId="S::lea.vrbanic1@skole.hr::223d1dab-9d67-4915-b37d-57aaf62c455d" providerId="AD" clId="Web-{B86B7586-0E8F-4254-AA8F-832BE557F0C7}" dt="2021-12-08T15:50:44.504" v="6"/>
          <ac:picMkLst>
            <pc:docMk/>
            <pc:sldMk cId="109857222" sldId="256"/>
            <ac:picMk id="4" creationId="{16216FB0-2D54-44EE-BA3F-4562D31BB9AA}"/>
          </ac:picMkLst>
        </pc:picChg>
        <pc:cxnChg chg="add">
          <ac:chgData name="Lea Vrbanić" userId="S::lea.vrbanic1@skole.hr::223d1dab-9d67-4915-b37d-57aaf62c455d" providerId="AD" clId="Web-{B86B7586-0E8F-4254-AA8F-832BE557F0C7}" dt="2021-12-08T15:50:44.504" v="6"/>
          <ac:cxnSpMkLst>
            <pc:docMk/>
            <pc:sldMk cId="109857222" sldId="256"/>
            <ac:cxnSpMk id="12" creationId="{BCDAEC91-5BCE-4B55-9CC0-43EF94CB734B}"/>
          </ac:cxnSpMkLst>
        </pc:cxnChg>
      </pc:sldChg>
      <pc:sldChg chg="addSp delSp modSp new mod setBg modClrScheme chgLayout">
        <pc:chgData name="Lea Vrbanić" userId="S::lea.vrbanic1@skole.hr::223d1dab-9d67-4915-b37d-57aaf62c455d" providerId="AD" clId="Web-{B86B7586-0E8F-4254-AA8F-832BE557F0C7}" dt="2021-12-08T16:35:48.713" v="113" actId="1076"/>
        <pc:sldMkLst>
          <pc:docMk/>
          <pc:sldMk cId="1704762359" sldId="256"/>
        </pc:sldMkLst>
        <pc:spChg chg="mod">
          <ac:chgData name="Lea Vrbanić" userId="S::lea.vrbanic1@skole.hr::223d1dab-9d67-4915-b37d-57aaf62c455d" providerId="AD" clId="Web-{B86B7586-0E8F-4254-AA8F-832BE557F0C7}" dt="2021-12-08T16:35:09.368" v="108" actId="20577"/>
          <ac:spMkLst>
            <pc:docMk/>
            <pc:sldMk cId="1704762359" sldId="256"/>
            <ac:spMk id="2" creationId="{F7E14E5D-B582-4EBA-B898-28C4C48EC36D}"/>
          </ac:spMkLst>
        </pc:spChg>
        <pc:spChg chg="mod">
          <ac:chgData name="Lea Vrbanić" userId="S::lea.vrbanic1@skole.hr::223d1dab-9d67-4915-b37d-57aaf62c455d" providerId="AD" clId="Web-{B86B7586-0E8F-4254-AA8F-832BE557F0C7}" dt="2021-12-08T16:34:36.446" v="98"/>
          <ac:spMkLst>
            <pc:docMk/>
            <pc:sldMk cId="1704762359" sldId="256"/>
            <ac:spMk id="3" creationId="{11BC765B-D239-4FDF-AAF8-2905C6CEA0F8}"/>
          </ac:spMkLst>
        </pc:spChg>
        <pc:spChg chg="add del mod">
          <ac:chgData name="Lea Vrbanić" userId="S::lea.vrbanic1@skole.hr::223d1dab-9d67-4915-b37d-57aaf62c455d" providerId="AD" clId="Web-{B86B7586-0E8F-4254-AA8F-832BE557F0C7}" dt="2021-12-08T16:32:25.224" v="95"/>
          <ac:spMkLst>
            <pc:docMk/>
            <pc:sldMk cId="1704762359" sldId="256"/>
            <ac:spMk id="5" creationId="{74C2B293-6EEA-4A15-AA8D-57DB83A98D81}"/>
          </ac:spMkLst>
        </pc:spChg>
        <pc:spChg chg="add">
          <ac:chgData name="Lea Vrbanić" userId="S::lea.vrbanic1@skole.hr::223d1dab-9d67-4915-b37d-57aaf62c455d" providerId="AD" clId="Web-{B86B7586-0E8F-4254-AA8F-832BE557F0C7}" dt="2021-12-08T16:34:36.446" v="98"/>
          <ac:spMkLst>
            <pc:docMk/>
            <pc:sldMk cId="1704762359" sldId="256"/>
            <ac:spMk id="12" creationId="{4958DF84-F5C6-794F-8945-485D6C107518}"/>
          </ac:spMkLst>
        </pc:spChg>
        <pc:spChg chg="add">
          <ac:chgData name="Lea Vrbanić" userId="S::lea.vrbanic1@skole.hr::223d1dab-9d67-4915-b37d-57aaf62c455d" providerId="AD" clId="Web-{B86B7586-0E8F-4254-AA8F-832BE557F0C7}" dt="2021-12-08T16:34:36.446" v="98"/>
          <ac:spMkLst>
            <pc:docMk/>
            <pc:sldMk cId="1704762359" sldId="256"/>
            <ac:spMk id="14" creationId="{4AF0997A-7C0F-4AD2-BA90-5FE341A17796}"/>
          </ac:spMkLst>
        </pc:spChg>
        <pc:spChg chg="add">
          <ac:chgData name="Lea Vrbanić" userId="S::lea.vrbanic1@skole.hr::223d1dab-9d67-4915-b37d-57aaf62c455d" providerId="AD" clId="Web-{B86B7586-0E8F-4254-AA8F-832BE557F0C7}" dt="2021-12-08T16:34:36.446" v="98"/>
          <ac:spMkLst>
            <pc:docMk/>
            <pc:sldMk cId="1704762359" sldId="256"/>
            <ac:spMk id="16" creationId="{72E67446-732B-4F72-8560-6FABB6CB25A3}"/>
          </ac:spMkLst>
        </pc:spChg>
        <pc:picChg chg="add del mod">
          <ac:chgData name="Lea Vrbanić" userId="S::lea.vrbanic1@skole.hr::223d1dab-9d67-4915-b37d-57aaf62c455d" providerId="AD" clId="Web-{B86B7586-0E8F-4254-AA8F-832BE557F0C7}" dt="2021-12-08T16:32:25.224" v="96"/>
          <ac:picMkLst>
            <pc:docMk/>
            <pc:sldMk cId="1704762359" sldId="256"/>
            <ac:picMk id="4" creationId="{112570F3-CF47-44D1-A416-6A3189C51A1F}"/>
          </ac:picMkLst>
        </pc:picChg>
        <pc:picChg chg="add mod ord">
          <ac:chgData name="Lea Vrbanić" userId="S::lea.vrbanic1@skole.hr::223d1dab-9d67-4915-b37d-57aaf62c455d" providerId="AD" clId="Web-{B86B7586-0E8F-4254-AA8F-832BE557F0C7}" dt="2021-12-08T16:34:36.446" v="98"/>
          <ac:picMkLst>
            <pc:docMk/>
            <pc:sldMk cId="1704762359" sldId="256"/>
            <ac:picMk id="7" creationId="{F6BFC686-0F7B-4744-A369-6602C025AFC2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35:48.713" v="113" actId="1076"/>
          <ac:picMkLst>
            <pc:docMk/>
            <pc:sldMk cId="1704762359" sldId="256"/>
            <ac:picMk id="8" creationId="{4DEA61D5-1B3F-42F3-BBC3-7AD8124F9755}"/>
          </ac:picMkLst>
        </pc:picChg>
      </pc:sldChg>
      <pc:sldChg chg="new del">
        <pc:chgData name="Lea Vrbanić" userId="S::lea.vrbanic1@skole.hr::223d1dab-9d67-4915-b37d-57aaf62c455d" providerId="AD" clId="Web-{B86B7586-0E8F-4254-AA8F-832BE557F0C7}" dt="2021-12-08T16:23:57.492" v="44"/>
        <pc:sldMkLst>
          <pc:docMk/>
          <pc:sldMk cId="2591278659" sldId="257"/>
        </pc:sldMkLst>
      </pc:sldChg>
      <pc:sldChg chg="addSp delSp modSp new del mod setBg">
        <pc:chgData name="Lea Vrbanić" userId="S::lea.vrbanic1@skole.hr::223d1dab-9d67-4915-b37d-57aaf62c455d" providerId="AD" clId="Web-{B86B7586-0E8F-4254-AA8F-832BE557F0C7}" dt="2021-12-08T16:54:16.429" v="145"/>
        <pc:sldMkLst>
          <pc:docMk/>
          <pc:sldMk cId="4121388792" sldId="257"/>
        </pc:sldMkLst>
        <pc:spChg chg="add">
          <ac:chgData name="Lea Vrbanić" userId="S::lea.vrbanic1@skole.hr::223d1dab-9d67-4915-b37d-57aaf62c455d" providerId="AD" clId="Web-{B86B7586-0E8F-4254-AA8F-832BE557F0C7}" dt="2021-12-08T16:44:17.117" v="121"/>
          <ac:spMkLst>
            <pc:docMk/>
            <pc:sldMk cId="4121388792" sldId="257"/>
            <ac:spMk id="8" creationId="{E7C80B9C-CCB9-42D2-B7D6-BDA09F3EA8E9}"/>
          </ac:spMkLst>
        </pc:spChg>
        <pc:picChg chg="add del mod">
          <ac:chgData name="Lea Vrbanić" userId="S::lea.vrbanic1@skole.hr::223d1dab-9d67-4915-b37d-57aaf62c455d" providerId="AD" clId="Web-{B86B7586-0E8F-4254-AA8F-832BE557F0C7}" dt="2021-12-08T16:42:56.661" v="119"/>
          <ac:picMkLst>
            <pc:docMk/>
            <pc:sldMk cId="4121388792" sldId="257"/>
            <ac:picMk id="2" creationId="{55169D8A-B419-4813-81BE-B1C1105122DE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44:17.117" v="121"/>
          <ac:picMkLst>
            <pc:docMk/>
            <pc:sldMk cId="4121388792" sldId="257"/>
            <ac:picMk id="3" creationId="{EACC1742-EB72-4590-BA07-0B9F145A64EE}"/>
          </ac:picMkLst>
        </pc:picChg>
      </pc:sldChg>
      <pc:sldChg chg="addSp delSp modSp new del">
        <pc:chgData name="Lea Vrbanić" userId="S::lea.vrbanic1@skole.hr::223d1dab-9d67-4915-b37d-57aaf62c455d" providerId="AD" clId="Web-{B86B7586-0E8F-4254-AA8F-832BE557F0C7}" dt="2021-12-08T16:52:02.488" v="131"/>
        <pc:sldMkLst>
          <pc:docMk/>
          <pc:sldMk cId="753235955" sldId="258"/>
        </pc:sldMkLst>
        <pc:spChg chg="add del">
          <ac:chgData name="Lea Vrbanić" userId="S::lea.vrbanic1@skole.hr::223d1dab-9d67-4915-b37d-57aaf62c455d" providerId="AD" clId="Web-{B86B7586-0E8F-4254-AA8F-832BE557F0C7}" dt="2021-12-08T16:50:59.111" v="128"/>
          <ac:spMkLst>
            <pc:docMk/>
            <pc:sldMk cId="753235955" sldId="258"/>
            <ac:spMk id="2" creationId="{B8499E27-F712-4AED-9907-D14770E8A457}"/>
          </ac:spMkLst>
        </pc:spChg>
        <pc:spChg chg="add">
          <ac:chgData name="Lea Vrbanić" userId="S::lea.vrbanic1@skole.hr::223d1dab-9d67-4915-b37d-57aaf62c455d" providerId="AD" clId="Web-{B86B7586-0E8F-4254-AA8F-832BE557F0C7}" dt="2021-12-08T16:51:48.503" v="129"/>
          <ac:spMkLst>
            <pc:docMk/>
            <pc:sldMk cId="753235955" sldId="258"/>
            <ac:spMk id="4" creationId="{90786EDF-E7B2-4513-9723-88F795180213}"/>
          </ac:spMkLst>
        </pc:spChg>
        <pc:picChg chg="add del mod">
          <ac:chgData name="Lea Vrbanić" userId="S::lea.vrbanic1@skole.hr::223d1dab-9d67-4915-b37d-57aaf62c455d" providerId="AD" clId="Web-{B86B7586-0E8F-4254-AA8F-832BE557F0C7}" dt="2021-12-08T16:50:57.689" v="127"/>
          <ac:picMkLst>
            <pc:docMk/>
            <pc:sldMk cId="753235955" sldId="258"/>
            <ac:picMk id="3" creationId="{DC794834-259D-48AE-A96F-89BE6EF83E20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52:01.972" v="130"/>
          <ac:picMkLst>
            <pc:docMk/>
            <pc:sldMk cId="753235955" sldId="258"/>
            <ac:picMk id="5" creationId="{9FF8EB59-D5D9-46B9-A60B-EB70C7DD2268}"/>
          </ac:picMkLst>
        </pc:picChg>
      </pc:sldChg>
      <pc:sldChg chg="addSp delSp modSp new del mod setBg">
        <pc:chgData name="Lea Vrbanić" userId="S::lea.vrbanic1@skole.hr::223d1dab-9d67-4915-b37d-57aaf62c455d" providerId="AD" clId="Web-{B86B7586-0E8F-4254-AA8F-832BE557F0C7}" dt="2021-12-08T16:30:42.471" v="79"/>
        <pc:sldMkLst>
          <pc:docMk/>
          <pc:sldMk cId="1417579697" sldId="258"/>
        </pc:sldMkLst>
        <pc:spChg chg="mod">
          <ac:chgData name="Lea Vrbanić" userId="S::lea.vrbanic1@skole.hr::223d1dab-9d67-4915-b37d-57aaf62c455d" providerId="AD" clId="Web-{B86B7586-0E8F-4254-AA8F-832BE557F0C7}" dt="2021-12-08T16:26:18.214" v="64" actId="20577"/>
          <ac:spMkLst>
            <pc:docMk/>
            <pc:sldMk cId="1417579697" sldId="258"/>
            <ac:spMk id="2" creationId="{ACFA8117-4431-4824-B78D-DFD879EF25DE}"/>
          </ac:spMkLst>
        </pc:spChg>
        <pc:spChg chg="mod">
          <ac:chgData name="Lea Vrbanić" userId="S::lea.vrbanic1@skole.hr::223d1dab-9d67-4915-b37d-57aaf62c455d" providerId="AD" clId="Web-{B86B7586-0E8F-4254-AA8F-832BE557F0C7}" dt="2021-12-08T16:24:47.322" v="49"/>
          <ac:spMkLst>
            <pc:docMk/>
            <pc:sldMk cId="1417579697" sldId="258"/>
            <ac:spMk id="3" creationId="{E9C5A38D-BE84-4B97-ACBF-205F927C90B5}"/>
          </ac:spMkLst>
        </pc:spChg>
        <pc:spChg chg="add del mod">
          <ac:chgData name="Lea Vrbanić" userId="S::lea.vrbanic1@skole.hr::223d1dab-9d67-4915-b37d-57aaf62c455d" providerId="AD" clId="Web-{B86B7586-0E8F-4254-AA8F-832BE557F0C7}" dt="2021-12-08T16:30:20.642" v="77"/>
          <ac:spMkLst>
            <pc:docMk/>
            <pc:sldMk cId="1417579697" sldId="258"/>
            <ac:spMk id="5" creationId="{632C65D2-BC5A-48C6-BFA3-1C50CA6AB82C}"/>
          </ac:spMkLst>
        </pc:spChg>
        <pc:spChg chg="add">
          <ac:chgData name="Lea Vrbanić" userId="S::lea.vrbanic1@skole.hr::223d1dab-9d67-4915-b37d-57aaf62c455d" providerId="AD" clId="Web-{B86B7586-0E8F-4254-AA8F-832BE557F0C7}" dt="2021-12-08T16:24:47.322" v="49"/>
          <ac:spMkLst>
            <pc:docMk/>
            <pc:sldMk cId="1417579697" sldId="258"/>
            <ac:spMk id="10" creationId="{C1DD1A8A-57D5-4A81-AD04-532B043C5611}"/>
          </ac:spMkLst>
        </pc:spChg>
        <pc:spChg chg="add">
          <ac:chgData name="Lea Vrbanić" userId="S::lea.vrbanic1@skole.hr::223d1dab-9d67-4915-b37d-57aaf62c455d" providerId="AD" clId="Web-{B86B7586-0E8F-4254-AA8F-832BE557F0C7}" dt="2021-12-08T16:24:47.322" v="49"/>
          <ac:spMkLst>
            <pc:docMk/>
            <pc:sldMk cId="1417579697" sldId="258"/>
            <ac:spMk id="12" creationId="{007891EC-4501-44ED-A8C8-B11B6DB767AB}"/>
          </ac:spMkLst>
        </pc:spChg>
        <pc:picChg chg="add del mod ord">
          <ac:chgData name="Lea Vrbanić" userId="S::lea.vrbanic1@skole.hr::223d1dab-9d67-4915-b37d-57aaf62c455d" providerId="AD" clId="Web-{B86B7586-0E8F-4254-AA8F-832BE557F0C7}" dt="2021-12-08T16:30:20.642" v="77"/>
          <ac:picMkLst>
            <pc:docMk/>
            <pc:sldMk cId="1417579697" sldId="258"/>
            <ac:picMk id="4" creationId="{3BEDBA22-9372-4AEB-B0FD-6018C9CD9155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27:27.247" v="76" actId="1076"/>
          <ac:picMkLst>
            <pc:docMk/>
            <pc:sldMk cId="1417579697" sldId="258"/>
            <ac:picMk id="7" creationId="{9468EBB4-6344-48E9-96C7-36F90C57FBCD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27:15.153" v="74" actId="1076"/>
          <ac:picMkLst>
            <pc:docMk/>
            <pc:sldMk cId="1417579697" sldId="258"/>
            <ac:picMk id="8" creationId="{4CB7905A-8F82-4D92-B8C1-7377E83706D6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30:24.033" v="78"/>
          <ac:picMkLst>
            <pc:docMk/>
            <pc:sldMk cId="1417579697" sldId="258"/>
            <ac:picMk id="9" creationId="{6A987ACC-B614-4044-9F70-DBFF3D08D291}"/>
          </ac:picMkLst>
        </pc:picChg>
      </pc:sldChg>
      <pc:sldChg chg="new del">
        <pc:chgData name="Lea Vrbanić" userId="S::lea.vrbanic1@skole.hr::223d1dab-9d67-4915-b37d-57aaf62c455d" providerId="AD" clId="Web-{B86B7586-0E8F-4254-AA8F-832BE557F0C7}" dt="2021-12-08T16:23:48.586" v="42"/>
        <pc:sldMkLst>
          <pc:docMk/>
          <pc:sldMk cId="1512683190" sldId="258"/>
        </pc:sldMkLst>
      </pc:sldChg>
      <pc:sldChg chg="addSp delSp modSp new del mod setBg addAnim delAnim modAnim">
        <pc:chgData name="Lea Vrbanić" userId="S::lea.vrbanic1@skole.hr::223d1dab-9d67-4915-b37d-57aaf62c455d" providerId="AD" clId="Web-{B86B7586-0E8F-4254-AA8F-832BE557F0C7}" dt="2021-12-08T16:23:41.601" v="40"/>
        <pc:sldMkLst>
          <pc:docMk/>
          <pc:sldMk cId="3565385228" sldId="258"/>
        </pc:sldMkLst>
        <pc:spChg chg="add">
          <ac:chgData name="Lea Vrbanić" userId="S::lea.vrbanic1@skole.hr::223d1dab-9d67-4915-b37d-57aaf62c455d" providerId="AD" clId="Web-{B86B7586-0E8F-4254-AA8F-832BE557F0C7}" dt="2021-12-08T16:19:34.704" v="31"/>
          <ac:spMkLst>
            <pc:docMk/>
            <pc:sldMk cId="3565385228" sldId="258"/>
            <ac:spMk id="8" creationId="{42A4FC2C-047E-45A5-965D-8E1E3BF09BC6}"/>
          </ac:spMkLst>
        </pc:spChg>
        <pc:picChg chg="add del mod">
          <ac:chgData name="Lea Vrbanić" userId="S::lea.vrbanic1@skole.hr::223d1dab-9d67-4915-b37d-57aaf62c455d" providerId="AD" clId="Web-{B86B7586-0E8F-4254-AA8F-832BE557F0C7}" dt="2021-12-08T16:18:37" v="29"/>
          <ac:picMkLst>
            <pc:docMk/>
            <pc:sldMk cId="3565385228" sldId="258"/>
            <ac:picMk id="2" creationId="{95ABAE18-4A8A-4840-8B49-DB4447755479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19:34.704" v="31"/>
          <ac:picMkLst>
            <pc:docMk/>
            <pc:sldMk cId="3565385228" sldId="258"/>
            <ac:picMk id="3" creationId="{B00080DA-2F7A-4080-98EE-CE646787D5AE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21:24.660" v="36" actId="1076"/>
          <ac:picMkLst>
            <pc:docMk/>
            <pc:sldMk cId="3565385228" sldId="258"/>
            <ac:picMk id="4" creationId="{1A5255BD-78B5-4D64-89BC-94070D36929A}"/>
          </ac:picMkLst>
        </pc:picChg>
      </pc:sldChg>
      <pc:sldChg chg="new del">
        <pc:chgData name="Lea Vrbanić" userId="S::lea.vrbanic1@skole.hr::223d1dab-9d67-4915-b37d-57aaf62c455d" providerId="AD" clId="Web-{B86B7586-0E8F-4254-AA8F-832BE557F0C7}" dt="2021-12-08T16:54:01.038" v="143"/>
        <pc:sldMkLst>
          <pc:docMk/>
          <pc:sldMk cId="4239496407" sldId="258"/>
        </pc:sldMkLst>
      </pc:sldChg>
      <pc:sldChg chg="new del">
        <pc:chgData name="Lea Vrbanić" userId="S::lea.vrbanic1@skole.hr::223d1dab-9d67-4915-b37d-57aaf62c455d" providerId="AD" clId="Web-{B86B7586-0E8F-4254-AA8F-832BE557F0C7}" dt="2021-12-08T16:23:36.148" v="39"/>
        <pc:sldMkLst>
          <pc:docMk/>
          <pc:sldMk cId="648589643" sldId="259"/>
        </pc:sldMkLst>
      </pc:sldChg>
      <pc:sldChg chg="addSp delSp modSp new mod setBg">
        <pc:chgData name="Lea Vrbanić" userId="S::lea.vrbanic1@skole.hr::223d1dab-9d67-4915-b37d-57aaf62c455d" providerId="AD" clId="Web-{B86B7586-0E8F-4254-AA8F-832BE557F0C7}" dt="2021-12-08T16:55:37.415" v="151" actId="1076"/>
        <pc:sldMkLst>
          <pc:docMk/>
          <pc:sldMk cId="884787656" sldId="259"/>
        </pc:sldMkLst>
        <pc:spChg chg="add">
          <ac:chgData name="Lea Vrbanić" userId="S::lea.vrbanic1@skole.hr::223d1dab-9d67-4915-b37d-57aaf62c455d" providerId="AD" clId="Web-{B86B7586-0E8F-4254-AA8F-832BE557F0C7}" dt="2021-12-08T16:53:55.412" v="142"/>
          <ac:spMkLst>
            <pc:docMk/>
            <pc:sldMk cId="884787656" sldId="259"/>
            <ac:spMk id="7" creationId="{E7C80B9C-CCB9-42D2-B7D6-BDA09F3EA8E9}"/>
          </ac:spMkLst>
        </pc:spChg>
        <pc:picChg chg="add mod">
          <ac:chgData name="Lea Vrbanić" userId="S::lea.vrbanic1@skole.hr::223d1dab-9d67-4915-b37d-57aaf62c455d" providerId="AD" clId="Web-{B86B7586-0E8F-4254-AA8F-832BE557F0C7}" dt="2021-12-08T16:53:55.412" v="142"/>
          <ac:picMkLst>
            <pc:docMk/>
            <pc:sldMk cId="884787656" sldId="259"/>
            <ac:picMk id="2" creationId="{716459ED-28CF-49E0-9713-E73A28187985}"/>
          </ac:picMkLst>
        </pc:picChg>
        <pc:picChg chg="add del mod">
          <ac:chgData name="Lea Vrbanić" userId="S::lea.vrbanic1@skole.hr::223d1dab-9d67-4915-b37d-57aaf62c455d" providerId="AD" clId="Web-{B86B7586-0E8F-4254-AA8F-832BE557F0C7}" dt="2021-12-08T16:53:52.428" v="141"/>
          <ac:picMkLst>
            <pc:docMk/>
            <pc:sldMk cId="884787656" sldId="259"/>
            <ac:picMk id="3" creationId="{19B04996-6092-4761-8E9D-51C788FD1900}"/>
          </ac:picMkLst>
        </pc:picChg>
        <pc:picChg chg="add mod">
          <ac:chgData name="Lea Vrbanić" userId="S::lea.vrbanic1@skole.hr::223d1dab-9d67-4915-b37d-57aaf62c455d" providerId="AD" clId="Web-{B86B7586-0E8F-4254-AA8F-832BE557F0C7}" dt="2021-12-08T16:55:37.415" v="151" actId="1076"/>
          <ac:picMkLst>
            <pc:docMk/>
            <pc:sldMk cId="884787656" sldId="259"/>
            <ac:picMk id="4" creationId="{F1090FC0-A1D1-4039-8716-20243F72FD1B}"/>
          </ac:picMkLst>
        </pc:picChg>
      </pc:sldChg>
      <pc:sldChg chg="addSp modSp new del">
        <pc:chgData name="Lea Vrbanić" userId="S::lea.vrbanic1@skole.hr::223d1dab-9d67-4915-b37d-57aaf62c455d" providerId="AD" clId="Web-{B86B7586-0E8F-4254-AA8F-832BE557F0C7}" dt="2021-12-08T16:52:42.989" v="138"/>
        <pc:sldMkLst>
          <pc:docMk/>
          <pc:sldMk cId="1892787395" sldId="260"/>
        </pc:sldMkLst>
        <pc:spChg chg="mod">
          <ac:chgData name="Lea Vrbanić" userId="S::lea.vrbanic1@skole.hr::223d1dab-9d67-4915-b37d-57aaf62c455d" providerId="AD" clId="Web-{B86B7586-0E8F-4254-AA8F-832BE557F0C7}" dt="2021-12-08T16:52:35.457" v="137" actId="1076"/>
          <ac:spMkLst>
            <pc:docMk/>
            <pc:sldMk cId="1892787395" sldId="260"/>
            <ac:spMk id="2" creationId="{CF7AC67A-60C4-4B54-9504-3E5CD6830D99}"/>
          </ac:spMkLst>
        </pc:spChg>
        <pc:picChg chg="add mod">
          <ac:chgData name="Lea Vrbanić" userId="S::lea.vrbanic1@skole.hr::223d1dab-9d67-4915-b37d-57aaf62c455d" providerId="AD" clId="Web-{B86B7586-0E8F-4254-AA8F-832BE557F0C7}" dt="2021-12-08T16:52:20.363" v="136" actId="1076"/>
          <ac:picMkLst>
            <pc:docMk/>
            <pc:sldMk cId="1892787395" sldId="260"/>
            <ac:picMk id="3" creationId="{3738E5D4-C346-4DD9-B8BA-953E35CA6563}"/>
          </ac:picMkLst>
        </pc:picChg>
      </pc:sldChg>
      <pc:sldChg chg="add replId">
        <pc:chgData name="Lea Vrbanić" userId="S::lea.vrbanic1@skole.hr::223d1dab-9d67-4915-b37d-57aaf62c455d" providerId="AD" clId="Web-{B86B7586-0E8F-4254-AA8F-832BE557F0C7}" dt="2021-12-08T16:54:11.772" v="144"/>
        <pc:sldMkLst>
          <pc:docMk/>
          <pc:sldMk cId="2597753441" sldId="260"/>
        </pc:sldMkLst>
      </pc:sldChg>
      <pc:sldMasterChg chg="del delSldLayout">
        <pc:chgData name="Lea Vrbanić" userId="S::lea.vrbanic1@skole.hr::223d1dab-9d67-4915-b37d-57aaf62c455d" providerId="AD" clId="Web-{B86B7586-0E8F-4254-AA8F-832BE557F0C7}" dt="2021-12-08T16:34:36.446" v="98"/>
        <pc:sldMasterMkLst>
          <pc:docMk/>
          <pc:sldMasterMk cId="2460954070" sldId="2147483660"/>
        </pc:sldMasterMkLst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Lea Vrbanić" userId="S::lea.vrbanic1@skole.hr::223d1dab-9d67-4915-b37d-57aaf62c455d" providerId="AD" clId="Web-{B86B7586-0E8F-4254-AA8F-832BE557F0C7}" dt="2021-12-08T16:34:36.446" v="98"/>
        <pc:sldMasterMkLst>
          <pc:docMk/>
          <pc:sldMasterMk cId="2079495492" sldId="2147483711"/>
        </pc:sldMasterMkLst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1671455751" sldId="2147483700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824389684" sldId="2147483701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3768785772" sldId="2147483702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2695962601" sldId="2147483703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1258786904" sldId="2147483704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1152820672" sldId="2147483705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1752089573" sldId="2147483706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3568901245" sldId="2147483707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2115584233" sldId="2147483708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2770163555" sldId="2147483709"/>
          </pc:sldLayoutMkLst>
        </pc:sldLayoutChg>
        <pc:sldLayoutChg chg="add">
          <pc:chgData name="Lea Vrbanić" userId="S::lea.vrbanic1@skole.hr::223d1dab-9d67-4915-b37d-57aaf62c455d" providerId="AD" clId="Web-{B86B7586-0E8F-4254-AA8F-832BE557F0C7}" dt="2021-12-08T16:34:36.446" v="98"/>
          <pc:sldLayoutMkLst>
            <pc:docMk/>
            <pc:sldMasterMk cId="2079495492" sldId="2147483711"/>
            <pc:sldLayoutMk cId="370044186" sldId="2147483710"/>
          </pc:sldLayoutMkLst>
        </pc:sldLayoutChg>
      </pc:sldMasterChg>
    </pc:docChg>
  </pc:docChgLst>
  <pc:docChgLst>
    <pc:chgData name="Lea Vrbanić" userId="S::lea.vrbanic1@skole.hr::223d1dab-9d67-4915-b37d-57aaf62c455d" providerId="AD" clId="Web-{86F0E306-AC37-6E80-13B3-AFF6DC3CC85F}"/>
    <pc:docChg chg="addSld delSld modSld">
      <pc:chgData name="Lea Vrbanić" userId="S::lea.vrbanic1@skole.hr::223d1dab-9d67-4915-b37d-57aaf62c455d" providerId="AD" clId="Web-{86F0E306-AC37-6E80-13B3-AFF6DC3CC85F}" dt="2021-12-22T18:33:05.981" v="272" actId="20577"/>
      <pc:docMkLst>
        <pc:docMk/>
      </pc:docMkLst>
      <pc:sldChg chg="modSp">
        <pc:chgData name="Lea Vrbanić" userId="S::lea.vrbanic1@skole.hr::223d1dab-9d67-4915-b37d-57aaf62c455d" providerId="AD" clId="Web-{86F0E306-AC37-6E80-13B3-AFF6DC3CC85F}" dt="2021-12-22T17:50:54.611" v="27" actId="20577"/>
        <pc:sldMkLst>
          <pc:docMk/>
          <pc:sldMk cId="1704762359" sldId="256"/>
        </pc:sldMkLst>
        <pc:spChg chg="mod">
          <ac:chgData name="Lea Vrbanić" userId="S::lea.vrbanic1@skole.hr::223d1dab-9d67-4915-b37d-57aaf62c455d" providerId="AD" clId="Web-{86F0E306-AC37-6E80-13B3-AFF6DC3CC85F}" dt="2021-12-22T17:50:54.611" v="27" actId="20577"/>
          <ac:spMkLst>
            <pc:docMk/>
            <pc:sldMk cId="1704762359" sldId="256"/>
            <ac:spMk id="3" creationId="{11BC765B-D239-4FDF-AAF8-2905C6CEA0F8}"/>
          </ac:spMkLst>
        </pc:spChg>
        <pc:picChg chg="mod">
          <ac:chgData name="Lea Vrbanić" userId="S::lea.vrbanic1@skole.hr::223d1dab-9d67-4915-b37d-57aaf62c455d" providerId="AD" clId="Web-{86F0E306-AC37-6E80-13B3-AFF6DC3CC85F}" dt="2021-12-22T17:50:29.689" v="24" actId="1076"/>
          <ac:picMkLst>
            <pc:docMk/>
            <pc:sldMk cId="1704762359" sldId="256"/>
            <ac:picMk id="8" creationId="{4DEA61D5-1B3F-42F3-BBC3-7AD8124F9755}"/>
          </ac:picMkLst>
        </pc:picChg>
      </pc:sldChg>
      <pc:sldChg chg="modSp">
        <pc:chgData name="Lea Vrbanić" userId="S::lea.vrbanic1@skole.hr::223d1dab-9d67-4915-b37d-57aaf62c455d" providerId="AD" clId="Web-{86F0E306-AC37-6E80-13B3-AFF6DC3CC85F}" dt="2021-12-22T17:51:02.549" v="28" actId="1076"/>
        <pc:sldMkLst>
          <pc:docMk/>
          <pc:sldMk cId="884787656" sldId="259"/>
        </pc:sldMkLst>
        <pc:spChg chg="mod">
          <ac:chgData name="Lea Vrbanić" userId="S::lea.vrbanic1@skole.hr::223d1dab-9d67-4915-b37d-57aaf62c455d" providerId="AD" clId="Web-{86F0E306-AC37-6E80-13B3-AFF6DC3CC85F}" dt="2021-12-22T17:51:02.549" v="28" actId="1076"/>
          <ac:spMkLst>
            <pc:docMk/>
            <pc:sldMk cId="884787656" sldId="259"/>
            <ac:spMk id="13" creationId="{1A296048-00F0-4A78-B342-A6E0FEF35FAD}"/>
          </ac:spMkLst>
        </pc:spChg>
      </pc:sldChg>
      <pc:sldChg chg="modSp">
        <pc:chgData name="Lea Vrbanić" userId="S::lea.vrbanic1@skole.hr::223d1dab-9d67-4915-b37d-57aaf62c455d" providerId="AD" clId="Web-{86F0E306-AC37-6E80-13B3-AFF6DC3CC85F}" dt="2021-12-22T18:33:05.981" v="272" actId="20577"/>
        <pc:sldMkLst>
          <pc:docMk/>
          <pc:sldMk cId="2597753441" sldId="260"/>
        </pc:sldMkLst>
        <pc:spChg chg="mod">
          <ac:chgData name="Lea Vrbanić" userId="S::lea.vrbanic1@skole.hr::223d1dab-9d67-4915-b37d-57aaf62c455d" providerId="AD" clId="Web-{86F0E306-AC37-6E80-13B3-AFF6DC3CC85F}" dt="2021-12-22T18:33:05.981" v="272" actId="20577"/>
          <ac:spMkLst>
            <pc:docMk/>
            <pc:sldMk cId="2597753441" sldId="260"/>
            <ac:spMk id="4" creationId="{163C89D3-8E1E-4812-AA9B-F8807E273300}"/>
          </ac:spMkLst>
        </pc:spChg>
      </pc:sldChg>
      <pc:sldChg chg="new del">
        <pc:chgData name="Lea Vrbanić" userId="S::lea.vrbanic1@skole.hr::223d1dab-9d67-4915-b37d-57aaf62c455d" providerId="AD" clId="Web-{86F0E306-AC37-6E80-13B3-AFF6DC3CC85F}" dt="2021-12-22T17:54:48.727" v="30"/>
        <pc:sldMkLst>
          <pc:docMk/>
          <pc:sldMk cId="1045260523" sldId="268"/>
        </pc:sldMkLst>
      </pc:sldChg>
      <pc:sldChg chg="delSp modSp add replId">
        <pc:chgData name="Lea Vrbanić" userId="S::lea.vrbanic1@skole.hr::223d1dab-9d67-4915-b37d-57aaf62c455d" providerId="AD" clId="Web-{86F0E306-AC37-6E80-13B3-AFF6DC3CC85F}" dt="2021-12-22T18:10:24.657" v="193" actId="20577"/>
        <pc:sldMkLst>
          <pc:docMk/>
          <pc:sldMk cId="2543878845" sldId="268"/>
        </pc:sldMkLst>
        <pc:spChg chg="mod">
          <ac:chgData name="Lea Vrbanić" userId="S::lea.vrbanic1@skole.hr::223d1dab-9d67-4915-b37d-57aaf62c455d" providerId="AD" clId="Web-{86F0E306-AC37-6E80-13B3-AFF6DC3CC85F}" dt="2021-12-22T18:00:07.891" v="47" actId="20577"/>
          <ac:spMkLst>
            <pc:docMk/>
            <pc:sldMk cId="2543878845" sldId="268"/>
            <ac:spMk id="3" creationId="{7EB38AC9-C86C-4B0D-8774-E894C9329904}"/>
          </ac:spMkLst>
        </pc:spChg>
        <pc:spChg chg="mod">
          <ac:chgData name="Lea Vrbanić" userId="S::lea.vrbanic1@skole.hr::223d1dab-9d67-4915-b37d-57aaf62c455d" providerId="AD" clId="Web-{86F0E306-AC37-6E80-13B3-AFF6DC3CC85F}" dt="2021-12-22T18:10:24.657" v="193" actId="20577"/>
          <ac:spMkLst>
            <pc:docMk/>
            <pc:sldMk cId="2543878845" sldId="268"/>
            <ac:spMk id="4" creationId="{A6AAC420-7FE4-4BD7-8F1D-C540696F54E6}"/>
          </ac:spMkLst>
        </pc:spChg>
        <pc:picChg chg="del">
          <ac:chgData name="Lea Vrbanić" userId="S::lea.vrbanic1@skole.hr::223d1dab-9d67-4915-b37d-57aaf62c455d" providerId="AD" clId="Web-{86F0E306-AC37-6E80-13B3-AFF6DC3CC85F}" dt="2021-12-22T17:55:05.680" v="32"/>
          <ac:picMkLst>
            <pc:docMk/>
            <pc:sldMk cId="2543878845" sldId="268"/>
            <ac:picMk id="6" creationId="{893C6745-E34B-4D0C-9B85-058612C79672}"/>
          </ac:picMkLst>
        </pc:picChg>
      </pc:sldChg>
    </pc:docChg>
  </pc:docChgLst>
  <pc:docChgLst>
    <pc:chgData name="Lea Vrbanić" userId="S::lea.vrbanic1@skole.hr::223d1dab-9d67-4915-b37d-57aaf62c455d" providerId="AD" clId="Web-{CB447F8B-C39D-F5A9-CE9C-F85B20C5816C}"/>
    <pc:docChg chg="addSld modSld">
      <pc:chgData name="Lea Vrbanić" userId="S::lea.vrbanic1@skole.hr::223d1dab-9d67-4915-b37d-57aaf62c455d" providerId="AD" clId="Web-{CB447F8B-C39D-F5A9-CE9C-F85B20C5816C}" dt="2021-12-08T18:48:56.291" v="115"/>
      <pc:docMkLst>
        <pc:docMk/>
      </pc:docMkLst>
      <pc:sldChg chg="modSp">
        <pc:chgData name="Lea Vrbanić" userId="S::lea.vrbanic1@skole.hr::223d1dab-9d67-4915-b37d-57aaf62c455d" providerId="AD" clId="Web-{CB447F8B-C39D-F5A9-CE9C-F85B20C5816C}" dt="2021-12-08T18:47:52.258" v="112" actId="20577"/>
        <pc:sldMkLst>
          <pc:docMk/>
          <pc:sldMk cId="2597753441" sldId="260"/>
        </pc:sldMkLst>
        <pc:spChg chg="mod">
          <ac:chgData name="Lea Vrbanić" userId="S::lea.vrbanic1@skole.hr::223d1dab-9d67-4915-b37d-57aaf62c455d" providerId="AD" clId="Web-{CB447F8B-C39D-F5A9-CE9C-F85B20C5816C}" dt="2021-12-08T18:47:52.258" v="112" actId="20577"/>
          <ac:spMkLst>
            <pc:docMk/>
            <pc:sldMk cId="2597753441" sldId="260"/>
            <ac:spMk id="4" creationId="{163C89D3-8E1E-4812-AA9B-F8807E273300}"/>
          </ac:spMkLst>
        </pc:spChg>
      </pc:sldChg>
      <pc:sldChg chg="addSp delSp modSp add replId">
        <pc:chgData name="Lea Vrbanić" userId="S::lea.vrbanic1@skole.hr::223d1dab-9d67-4915-b37d-57aaf62c455d" providerId="AD" clId="Web-{CB447F8B-C39D-F5A9-CE9C-F85B20C5816C}" dt="2021-12-08T18:48:56.291" v="115"/>
        <pc:sldMkLst>
          <pc:docMk/>
          <pc:sldMk cId="3407034809" sldId="262"/>
        </pc:sldMkLst>
        <pc:picChg chg="del">
          <ac:chgData name="Lea Vrbanić" userId="S::lea.vrbanic1@skole.hr::223d1dab-9d67-4915-b37d-57aaf62c455d" providerId="AD" clId="Web-{CB447F8B-C39D-F5A9-CE9C-F85B20C5816C}" dt="2021-12-08T18:47:58.461" v="114"/>
          <ac:picMkLst>
            <pc:docMk/>
            <pc:sldMk cId="3407034809" sldId="262"/>
            <ac:picMk id="4" creationId="{3537CD24-04ED-4882-B61B-3204F0B2E68A}"/>
          </ac:picMkLst>
        </pc:picChg>
        <pc:picChg chg="add mod">
          <ac:chgData name="Lea Vrbanić" userId="S::lea.vrbanic1@skole.hr::223d1dab-9d67-4915-b37d-57aaf62c455d" providerId="AD" clId="Web-{CB447F8B-C39D-F5A9-CE9C-F85B20C5816C}" dt="2021-12-08T18:48:56.291" v="115"/>
          <ac:picMkLst>
            <pc:docMk/>
            <pc:sldMk cId="3407034809" sldId="262"/>
            <ac:picMk id="5" creationId="{DB272BE6-CE69-4F2A-A1F9-C5AE49525EA5}"/>
          </ac:picMkLst>
        </pc:picChg>
      </pc:sldChg>
    </pc:docChg>
  </pc:docChgLst>
  <pc:docChgLst>
    <pc:chgData name="Guest User" userId="S::urn:spo:anon#d10cdbedafa1a80ad1fb9af56d6bd506448d1132cb3438f63f35f093a04cc680::" providerId="AD" clId="Web-{EF10FAA2-B205-EF3F-E3A6-A389457FA147}"/>
    <pc:docChg chg="addSld delSld modSld">
      <pc:chgData name="Guest User" userId="S::urn:spo:anon#d10cdbedafa1a80ad1fb9af56d6bd506448d1132cb3438f63f35f093a04cc680::" providerId="AD" clId="Web-{EF10FAA2-B205-EF3F-E3A6-A389457FA147}" dt="2021-12-15T17:05:31.752" v="3"/>
      <pc:docMkLst>
        <pc:docMk/>
      </pc:docMkLst>
      <pc:sldChg chg="addSp">
        <pc:chgData name="Guest User" userId="S::urn:spo:anon#d10cdbedafa1a80ad1fb9af56d6bd506448d1132cb3438f63f35f093a04cc680::" providerId="AD" clId="Web-{EF10FAA2-B205-EF3F-E3A6-A389457FA147}" dt="2021-12-15T17:04:59.892" v="0"/>
        <pc:sldMkLst>
          <pc:docMk/>
          <pc:sldMk cId="3194233306" sldId="266"/>
        </pc:sldMkLst>
        <pc:picChg chg="add">
          <ac:chgData name="Guest User" userId="S::urn:spo:anon#d10cdbedafa1a80ad1fb9af56d6bd506448d1132cb3438f63f35f093a04cc680::" providerId="AD" clId="Web-{EF10FAA2-B205-EF3F-E3A6-A389457FA147}" dt="2021-12-15T17:04:59.892" v="0"/>
          <ac:picMkLst>
            <pc:docMk/>
            <pc:sldMk cId="3194233306" sldId="266"/>
            <ac:picMk id="4" creationId="{018B4B25-1482-4E7F-999A-2E97BCF198FE}"/>
          </ac:picMkLst>
        </pc:picChg>
      </pc:sldChg>
      <pc:sldChg chg="addSp">
        <pc:chgData name="Guest User" userId="S::urn:spo:anon#d10cdbedafa1a80ad1fb9af56d6bd506448d1132cb3438f63f35f093a04cc680::" providerId="AD" clId="Web-{EF10FAA2-B205-EF3F-E3A6-A389457FA147}" dt="2021-12-15T17:05:31.752" v="3"/>
        <pc:sldMkLst>
          <pc:docMk/>
          <pc:sldMk cId="3248016767" sldId="267"/>
        </pc:sldMkLst>
        <pc:picChg chg="add">
          <ac:chgData name="Guest User" userId="S::urn:spo:anon#d10cdbedafa1a80ad1fb9af56d6bd506448d1132cb3438f63f35f093a04cc680::" providerId="AD" clId="Web-{EF10FAA2-B205-EF3F-E3A6-A389457FA147}" dt="2021-12-15T17:05:31.752" v="3"/>
          <ac:picMkLst>
            <pc:docMk/>
            <pc:sldMk cId="3248016767" sldId="267"/>
            <ac:picMk id="4" creationId="{07D632A5-9230-4BCE-BBA4-B5984E421C6C}"/>
          </ac:picMkLst>
        </pc:picChg>
      </pc:sldChg>
      <pc:sldChg chg="add del replId">
        <pc:chgData name="Guest User" userId="S::urn:spo:anon#d10cdbedafa1a80ad1fb9af56d6bd506448d1132cb3438f63f35f093a04cc680::" providerId="AD" clId="Web-{EF10FAA2-B205-EF3F-E3A6-A389457FA147}" dt="2021-12-15T17:05:16.517" v="2"/>
        <pc:sldMkLst>
          <pc:docMk/>
          <pc:sldMk cId="3452764176" sldId="268"/>
        </pc:sldMkLst>
      </pc:sldChg>
    </pc:docChg>
  </pc:docChgLst>
  <pc:docChgLst>
    <pc:chgData name="Lea Vrbanić" userId="S::lea.vrbanic1@skole.hr::223d1dab-9d67-4915-b37d-57aaf62c455d" providerId="AD" clId="Web-{1F89D95D-490F-CF7B-6381-A0A9ABACB8C1}"/>
    <pc:docChg chg="modSld">
      <pc:chgData name="Lea Vrbanić" userId="S::lea.vrbanic1@skole.hr::223d1dab-9d67-4915-b37d-57aaf62c455d" providerId="AD" clId="Web-{1F89D95D-490F-CF7B-6381-A0A9ABACB8C1}" dt="2021-12-08T18:02:35.110" v="3"/>
      <pc:docMkLst>
        <pc:docMk/>
      </pc:docMkLst>
      <pc:sldChg chg="addSp delSp modSp">
        <pc:chgData name="Lea Vrbanić" userId="S::lea.vrbanic1@skole.hr::223d1dab-9d67-4915-b37d-57aaf62c455d" providerId="AD" clId="Web-{1F89D95D-490F-CF7B-6381-A0A9ABACB8C1}" dt="2021-12-08T18:02:35.110" v="3"/>
        <pc:sldMkLst>
          <pc:docMk/>
          <pc:sldMk cId="973696196" sldId="261"/>
        </pc:sldMkLst>
        <pc:spChg chg="add mod">
          <ac:chgData name="Lea Vrbanić" userId="S::lea.vrbanic1@skole.hr::223d1dab-9d67-4915-b37d-57aaf62c455d" providerId="AD" clId="Web-{1F89D95D-490F-CF7B-6381-A0A9ABACB8C1}" dt="2021-12-08T18:02:08.828" v="2" actId="1076"/>
          <ac:spMkLst>
            <pc:docMk/>
            <pc:sldMk cId="973696196" sldId="261"/>
            <ac:spMk id="3" creationId="{1D873F10-F542-4577-ACA1-2358C183067C}"/>
          </ac:spMkLst>
        </pc:spChg>
        <pc:picChg chg="add mod">
          <ac:chgData name="Lea Vrbanić" userId="S::lea.vrbanic1@skole.hr::223d1dab-9d67-4915-b37d-57aaf62c455d" providerId="AD" clId="Web-{1F89D95D-490F-CF7B-6381-A0A9ABACB8C1}" dt="2021-12-08T18:02:35.110" v="3"/>
          <ac:picMkLst>
            <pc:docMk/>
            <pc:sldMk cId="973696196" sldId="261"/>
            <ac:picMk id="4" creationId="{3537CD24-04ED-4882-B61B-3204F0B2E68A}"/>
          </ac:picMkLst>
        </pc:picChg>
        <pc:picChg chg="del">
          <ac:chgData name="Lea Vrbanić" userId="S::lea.vrbanic1@skole.hr::223d1dab-9d67-4915-b37d-57aaf62c455d" providerId="AD" clId="Web-{1F89D95D-490F-CF7B-6381-A0A9ABACB8C1}" dt="2021-12-08T18:02:02.765" v="0"/>
          <ac:picMkLst>
            <pc:docMk/>
            <pc:sldMk cId="973696196" sldId="261"/>
            <ac:picMk id="11" creationId="{0AFE1B53-728E-4268-B75C-05EBBD5562CD}"/>
          </ac:picMkLst>
        </pc:picChg>
      </pc:sldChg>
    </pc:docChg>
  </pc:docChgLst>
  <pc:docChgLst>
    <pc:chgData name="Guest User" userId="S::urn:spo:anon#d10cdbedafa1a80ad1fb9af56d6bd506448d1132cb3438f63f35f093a04cc680::" providerId="AD" clId="Web-{BFDA844A-A6AF-4CB0-BEE0-C034B08DA42A}"/>
    <pc:docChg chg="addSld modSld">
      <pc:chgData name="Guest User" userId="S::urn:spo:anon#d10cdbedafa1a80ad1fb9af56d6bd506448d1132cb3438f63f35f093a04cc680::" providerId="AD" clId="Web-{BFDA844A-A6AF-4CB0-BEE0-C034B08DA42A}" dt="2021-12-15T16:38:55" v="13" actId="1076"/>
      <pc:docMkLst>
        <pc:docMk/>
      </pc:docMkLst>
      <pc:sldChg chg="addSp delSp modSp add replId">
        <pc:chgData name="Guest User" userId="S::urn:spo:anon#d10cdbedafa1a80ad1fb9af56d6bd506448d1132cb3438f63f35f093a04cc680::" providerId="AD" clId="Web-{BFDA844A-A6AF-4CB0-BEE0-C034B08DA42A}" dt="2021-12-15T16:38:55" v="13" actId="1076"/>
        <pc:sldMkLst>
          <pc:docMk/>
          <pc:sldMk cId="3194233306" sldId="266"/>
        </pc:sldMkLst>
        <pc:picChg chg="mod">
          <ac:chgData name="Guest User" userId="S::urn:spo:anon#d10cdbedafa1a80ad1fb9af56d6bd506448d1132cb3438f63f35f093a04cc680::" providerId="AD" clId="Web-{BFDA844A-A6AF-4CB0-BEE0-C034B08DA42A}" dt="2021-12-15T16:38:41.781" v="8" actId="1076"/>
          <ac:picMkLst>
            <pc:docMk/>
            <pc:sldMk cId="3194233306" sldId="266"/>
            <ac:picMk id="2" creationId="{716459ED-28CF-49E0-9713-E73A28187985}"/>
          </ac:picMkLst>
        </pc:picChg>
        <pc:picChg chg="del">
          <ac:chgData name="Guest User" userId="S::urn:spo:anon#d10cdbedafa1a80ad1fb9af56d6bd506448d1132cb3438f63f35f093a04cc680::" providerId="AD" clId="Web-{BFDA844A-A6AF-4CB0-BEE0-C034B08DA42A}" dt="2021-12-15T16:37:25.326" v="1"/>
          <ac:picMkLst>
            <pc:docMk/>
            <pc:sldMk cId="3194233306" sldId="266"/>
            <ac:picMk id="3" creationId="{A3437091-FBAE-464C-82ED-294DF43C4182}"/>
          </ac:picMkLst>
        </pc:picChg>
        <pc:picChg chg="add mod">
          <ac:chgData name="Guest User" userId="S::urn:spo:anon#d10cdbedafa1a80ad1fb9af56d6bd506448d1132cb3438f63f35f093a04cc680::" providerId="AD" clId="Web-{BFDA844A-A6AF-4CB0-BEE0-C034B08DA42A}" dt="2021-12-15T16:38:55" v="13" actId="1076"/>
          <ac:picMkLst>
            <pc:docMk/>
            <pc:sldMk cId="3194233306" sldId="266"/>
            <ac:picMk id="4" creationId="{43FDD212-9CAF-46CA-A4EB-A3B74E921632}"/>
          </ac:picMkLst>
        </pc:picChg>
        <pc:picChg chg="del">
          <ac:chgData name="Guest User" userId="S::urn:spo:anon#d10cdbedafa1a80ad1fb9af56d6bd506448d1132cb3438f63f35f093a04cc680::" providerId="AD" clId="Web-{BFDA844A-A6AF-4CB0-BEE0-C034B08DA42A}" dt="2021-12-15T16:37:37.107" v="2"/>
          <ac:picMkLst>
            <pc:docMk/>
            <pc:sldMk cId="3194233306" sldId="266"/>
            <ac:picMk id="9" creationId="{EE7D7137-6747-4CED-8F5D-B605F760E192}"/>
          </ac:picMkLst>
        </pc:picChg>
      </pc:sldChg>
    </pc:docChg>
  </pc:docChgLst>
  <pc:docChgLst>
    <pc:chgData name="Lea Vrbanić" userId="S::lea.vrbanic1@skole.hr::223d1dab-9d67-4915-b37d-57aaf62c455d" providerId="AD" clId="Web-{2681638C-8655-0AA8-2AA5-209FE577E737}"/>
    <pc:docChg chg="addSld delSld modSld">
      <pc:chgData name="Lea Vrbanić" userId="S::lea.vrbanic1@skole.hr::223d1dab-9d67-4915-b37d-57aaf62c455d" providerId="AD" clId="Web-{2681638C-8655-0AA8-2AA5-209FE577E737}" dt="2021-12-08T20:22:09.723" v="705" actId="20577"/>
      <pc:docMkLst>
        <pc:docMk/>
      </pc:docMkLst>
      <pc:sldChg chg="modSp">
        <pc:chgData name="Lea Vrbanić" userId="S::lea.vrbanic1@skole.hr::223d1dab-9d67-4915-b37d-57aaf62c455d" providerId="AD" clId="Web-{2681638C-8655-0AA8-2AA5-209FE577E737}" dt="2021-12-08T20:22:09.723" v="705" actId="20577"/>
        <pc:sldMkLst>
          <pc:docMk/>
          <pc:sldMk cId="884787656" sldId="259"/>
        </pc:sldMkLst>
        <pc:spChg chg="mod">
          <ac:chgData name="Lea Vrbanić" userId="S::lea.vrbanic1@skole.hr::223d1dab-9d67-4915-b37d-57aaf62c455d" providerId="AD" clId="Web-{2681638C-8655-0AA8-2AA5-209FE577E737}" dt="2021-12-08T19:42:46.602" v="535" actId="1076"/>
          <ac:spMkLst>
            <pc:docMk/>
            <pc:sldMk cId="884787656" sldId="259"/>
            <ac:spMk id="10" creationId="{30FEC3DF-B4E8-434C-905A-62211CF0C0F9}"/>
          </ac:spMkLst>
        </pc:spChg>
        <pc:spChg chg="mod">
          <ac:chgData name="Lea Vrbanić" userId="S::lea.vrbanic1@skole.hr::223d1dab-9d67-4915-b37d-57aaf62c455d" providerId="AD" clId="Web-{2681638C-8655-0AA8-2AA5-209FE577E737}" dt="2021-12-08T19:42:49.415" v="536" actId="1076"/>
          <ac:spMkLst>
            <pc:docMk/>
            <pc:sldMk cId="884787656" sldId="259"/>
            <ac:spMk id="11" creationId="{D22A5154-1029-45C3-8299-184BA5055CEB}"/>
          </ac:spMkLst>
        </pc:spChg>
        <pc:spChg chg="mod">
          <ac:chgData name="Lea Vrbanić" userId="S::lea.vrbanic1@skole.hr::223d1dab-9d67-4915-b37d-57aaf62c455d" providerId="AD" clId="Web-{2681638C-8655-0AA8-2AA5-209FE577E737}" dt="2021-12-08T19:42:18.148" v="529" actId="1076"/>
          <ac:spMkLst>
            <pc:docMk/>
            <pc:sldMk cId="884787656" sldId="259"/>
            <ac:spMk id="13" creationId="{1A296048-00F0-4A78-B342-A6E0FEF35FAD}"/>
          </ac:spMkLst>
        </pc:spChg>
        <pc:spChg chg="mod">
          <ac:chgData name="Lea Vrbanić" userId="S::lea.vrbanic1@skole.hr::223d1dab-9d67-4915-b37d-57aaf62c455d" providerId="AD" clId="Web-{2681638C-8655-0AA8-2AA5-209FE577E737}" dt="2021-12-08T20:22:09.723" v="705" actId="20577"/>
          <ac:spMkLst>
            <pc:docMk/>
            <pc:sldMk cId="884787656" sldId="259"/>
            <ac:spMk id="15" creationId="{7B140FC4-AFEA-4CBB-935B-177F8E42A792}"/>
          </ac:spMkLst>
        </pc:spChg>
        <pc:picChg chg="mod">
          <ac:chgData name="Lea Vrbanić" userId="S::lea.vrbanic1@skole.hr::223d1dab-9d67-4915-b37d-57aaf62c455d" providerId="AD" clId="Web-{2681638C-8655-0AA8-2AA5-209FE577E737}" dt="2021-12-08T19:42:28.305" v="531" actId="1076"/>
          <ac:picMkLst>
            <pc:docMk/>
            <pc:sldMk cId="884787656" sldId="259"/>
            <ac:picMk id="4" creationId="{F1090FC0-A1D1-4039-8716-20243F72FD1B}"/>
          </ac:picMkLst>
        </pc:picChg>
        <pc:picChg chg="mod">
          <ac:chgData name="Lea Vrbanić" userId="S::lea.vrbanic1@skole.hr::223d1dab-9d67-4915-b37d-57aaf62c455d" providerId="AD" clId="Web-{2681638C-8655-0AA8-2AA5-209FE577E737}" dt="2021-12-08T19:42:41.993" v="534" actId="1076"/>
          <ac:picMkLst>
            <pc:docMk/>
            <pc:sldMk cId="884787656" sldId="259"/>
            <ac:picMk id="9" creationId="{17AD7875-6216-4AF2-A647-CAEF7992F9D7}"/>
          </ac:picMkLst>
        </pc:picChg>
        <pc:picChg chg="mod">
          <ac:chgData name="Lea Vrbanić" userId="S::lea.vrbanic1@skole.hr::223d1dab-9d67-4915-b37d-57aaf62c455d" providerId="AD" clId="Web-{2681638C-8655-0AA8-2AA5-209FE577E737}" dt="2021-12-08T19:42:20.961" v="530" actId="1076"/>
          <ac:picMkLst>
            <pc:docMk/>
            <pc:sldMk cId="884787656" sldId="259"/>
            <ac:picMk id="12" creationId="{EE3800DB-F03B-4637-A316-A9561E47753D}"/>
          </ac:picMkLst>
        </pc:picChg>
        <pc:picChg chg="mod">
          <ac:chgData name="Lea Vrbanić" userId="S::lea.vrbanic1@skole.hr::223d1dab-9d67-4915-b37d-57aaf62c455d" providerId="AD" clId="Web-{2681638C-8655-0AA8-2AA5-209FE577E737}" dt="2021-12-08T19:42:32.555" v="532" actId="1076"/>
          <ac:picMkLst>
            <pc:docMk/>
            <pc:sldMk cId="884787656" sldId="259"/>
            <ac:picMk id="14" creationId="{5AC39C0C-6048-4FC8-B4E3-A3763A228531}"/>
          </ac:picMkLst>
        </pc:picChg>
      </pc:sldChg>
      <pc:sldChg chg="modSp">
        <pc:chgData name="Lea Vrbanić" userId="S::lea.vrbanic1@skole.hr::223d1dab-9d67-4915-b37d-57aaf62c455d" providerId="AD" clId="Web-{2681638C-8655-0AA8-2AA5-209FE577E737}" dt="2021-12-08T19:02:26.492" v="102" actId="20577"/>
        <pc:sldMkLst>
          <pc:docMk/>
          <pc:sldMk cId="2597753441" sldId="260"/>
        </pc:sldMkLst>
        <pc:spChg chg="mod">
          <ac:chgData name="Lea Vrbanić" userId="S::lea.vrbanic1@skole.hr::223d1dab-9d67-4915-b37d-57aaf62c455d" providerId="AD" clId="Web-{2681638C-8655-0AA8-2AA5-209FE577E737}" dt="2021-12-08T19:02:26.492" v="102" actId="20577"/>
          <ac:spMkLst>
            <pc:docMk/>
            <pc:sldMk cId="2597753441" sldId="260"/>
            <ac:spMk id="4" creationId="{163C89D3-8E1E-4812-AA9B-F8807E273300}"/>
          </ac:spMkLst>
        </pc:spChg>
      </pc:sldChg>
      <pc:sldChg chg="addSp modSp">
        <pc:chgData name="Lea Vrbanić" userId="S::lea.vrbanic1@skole.hr::223d1dab-9d67-4915-b37d-57aaf62c455d" providerId="AD" clId="Web-{2681638C-8655-0AA8-2AA5-209FE577E737}" dt="2021-12-08T19:03:21.212" v="106" actId="1076"/>
        <pc:sldMkLst>
          <pc:docMk/>
          <pc:sldMk cId="973696196" sldId="261"/>
        </pc:sldMkLst>
        <pc:picChg chg="add mod">
          <ac:chgData name="Lea Vrbanić" userId="S::lea.vrbanic1@skole.hr::223d1dab-9d67-4915-b37d-57aaf62c455d" providerId="AD" clId="Web-{2681638C-8655-0AA8-2AA5-209FE577E737}" dt="2021-12-08T19:03:21.212" v="106" actId="1076"/>
          <ac:picMkLst>
            <pc:docMk/>
            <pc:sldMk cId="973696196" sldId="261"/>
            <ac:picMk id="5" creationId="{C6E25D6B-B809-442B-A3A7-0C89B19A4A33}"/>
          </ac:picMkLst>
        </pc:picChg>
      </pc:sldChg>
      <pc:sldChg chg="addSp delSp modSp">
        <pc:chgData name="Lea Vrbanić" userId="S::lea.vrbanic1@skole.hr::223d1dab-9d67-4915-b37d-57aaf62c455d" providerId="AD" clId="Web-{2681638C-8655-0AA8-2AA5-209FE577E737}" dt="2021-12-08T19:11:38.838" v="163"/>
        <pc:sldMkLst>
          <pc:docMk/>
          <pc:sldMk cId="3407034809" sldId="262"/>
        </pc:sldMkLst>
        <pc:spChg chg="mod">
          <ac:chgData name="Lea Vrbanić" userId="S::lea.vrbanic1@skole.hr::223d1dab-9d67-4915-b37d-57aaf62c455d" providerId="AD" clId="Web-{2681638C-8655-0AA8-2AA5-209FE577E737}" dt="2021-12-08T18:57:35.592" v="50" actId="1076"/>
          <ac:spMkLst>
            <pc:docMk/>
            <pc:sldMk cId="3407034809" sldId="262"/>
            <ac:spMk id="3" creationId="{1D873F10-F542-4577-ACA1-2358C183067C}"/>
          </ac:spMkLst>
        </pc:spChg>
        <pc:spChg chg="add del mod">
          <ac:chgData name="Lea Vrbanić" userId="S::lea.vrbanic1@skole.hr::223d1dab-9d67-4915-b37d-57aaf62c455d" providerId="AD" clId="Web-{2681638C-8655-0AA8-2AA5-209FE577E737}" dt="2021-12-08T19:11:38.838" v="163"/>
          <ac:spMkLst>
            <pc:docMk/>
            <pc:sldMk cId="3407034809" sldId="262"/>
            <ac:spMk id="6" creationId="{36E0B64B-D05E-4DC8-A838-6E8CA7E11CBE}"/>
          </ac:spMkLst>
        </pc:spChg>
        <pc:picChg chg="add mod">
          <ac:chgData name="Lea Vrbanić" userId="S::lea.vrbanic1@skole.hr::223d1dab-9d67-4915-b37d-57aaf62c455d" providerId="AD" clId="Web-{2681638C-8655-0AA8-2AA5-209FE577E737}" dt="2021-12-08T19:04:02.073" v="111" actId="1076"/>
          <ac:picMkLst>
            <pc:docMk/>
            <pc:sldMk cId="3407034809" sldId="262"/>
            <ac:picMk id="4" creationId="{C68F0D7B-13FA-459F-8967-9BB38F1431EA}"/>
          </ac:picMkLst>
        </pc:picChg>
        <pc:picChg chg="mod">
          <ac:chgData name="Lea Vrbanić" userId="S::lea.vrbanic1@skole.hr::223d1dab-9d67-4915-b37d-57aaf62c455d" providerId="AD" clId="Web-{2681638C-8655-0AA8-2AA5-209FE577E737}" dt="2021-12-08T18:56:25.214" v="2" actId="1076"/>
          <ac:picMkLst>
            <pc:docMk/>
            <pc:sldMk cId="3407034809" sldId="262"/>
            <ac:picMk id="5" creationId="{DB272BE6-CE69-4F2A-A1F9-C5AE49525EA5}"/>
          </ac:picMkLst>
        </pc:picChg>
      </pc:sldChg>
      <pc:sldChg chg="addSp delSp modSp add replId">
        <pc:chgData name="Lea Vrbanić" userId="S::lea.vrbanic1@skole.hr::223d1dab-9d67-4915-b37d-57aaf62c455d" providerId="AD" clId="Web-{2681638C-8655-0AA8-2AA5-209FE577E737}" dt="2021-12-08T19:04:18.027" v="112"/>
        <pc:sldMkLst>
          <pc:docMk/>
          <pc:sldMk cId="793980337" sldId="263"/>
        </pc:sldMkLst>
        <pc:spChg chg="del">
          <ac:chgData name="Lea Vrbanić" userId="S::lea.vrbanic1@skole.hr::223d1dab-9d67-4915-b37d-57aaf62c455d" providerId="AD" clId="Web-{2681638C-8655-0AA8-2AA5-209FE577E737}" dt="2021-12-08T18:57:50.186" v="53"/>
          <ac:spMkLst>
            <pc:docMk/>
            <pc:sldMk cId="793980337" sldId="263"/>
            <ac:spMk id="3" creationId="{1D873F10-F542-4577-ACA1-2358C183067C}"/>
          </ac:spMkLst>
        </pc:spChg>
        <pc:spChg chg="add del">
          <ac:chgData name="Lea Vrbanić" userId="S::lea.vrbanic1@skole.hr::223d1dab-9d67-4915-b37d-57aaf62c455d" providerId="AD" clId="Web-{2681638C-8655-0AA8-2AA5-209FE577E737}" dt="2021-12-08T18:58:13.390" v="59"/>
          <ac:spMkLst>
            <pc:docMk/>
            <pc:sldMk cId="793980337" sldId="263"/>
            <ac:spMk id="6" creationId="{D090168A-A48F-4401-BC6F-357A4CBDC2A8}"/>
          </ac:spMkLst>
        </pc:spChg>
        <pc:spChg chg="add mod">
          <ac:chgData name="Lea Vrbanić" userId="S::lea.vrbanic1@skole.hr::223d1dab-9d67-4915-b37d-57aaf62c455d" providerId="AD" clId="Web-{2681638C-8655-0AA8-2AA5-209FE577E737}" dt="2021-12-08T19:02:49.180" v="103" actId="20577"/>
          <ac:spMkLst>
            <pc:docMk/>
            <pc:sldMk cId="793980337" sldId="263"/>
            <ac:spMk id="7" creationId="{8FAF44C1-C54C-41E7-80F3-9FBE41FE7E34}"/>
          </ac:spMkLst>
        </pc:spChg>
        <pc:picChg chg="add mod">
          <ac:chgData name="Lea Vrbanić" userId="S::lea.vrbanic1@skole.hr::223d1dab-9d67-4915-b37d-57aaf62c455d" providerId="AD" clId="Web-{2681638C-8655-0AA8-2AA5-209FE577E737}" dt="2021-12-08T18:59:38.143" v="63" actId="1076"/>
          <ac:picMkLst>
            <pc:docMk/>
            <pc:sldMk cId="793980337" sldId="263"/>
            <ac:picMk id="4" creationId="{CD4F91DD-69FD-44DC-AB64-3B58A4044837}"/>
          </ac:picMkLst>
        </pc:picChg>
        <pc:picChg chg="del">
          <ac:chgData name="Lea Vrbanić" userId="S::lea.vrbanic1@skole.hr::223d1dab-9d67-4915-b37d-57aaf62c455d" providerId="AD" clId="Web-{2681638C-8655-0AA8-2AA5-209FE577E737}" dt="2021-12-08T18:57:43.967" v="52"/>
          <ac:picMkLst>
            <pc:docMk/>
            <pc:sldMk cId="793980337" sldId="263"/>
            <ac:picMk id="5" creationId="{DB272BE6-CE69-4F2A-A1F9-C5AE49525EA5}"/>
          </ac:picMkLst>
        </pc:picChg>
        <pc:picChg chg="add">
          <ac:chgData name="Lea Vrbanić" userId="S::lea.vrbanic1@skole.hr::223d1dab-9d67-4915-b37d-57aaf62c455d" providerId="AD" clId="Web-{2681638C-8655-0AA8-2AA5-209FE577E737}" dt="2021-12-08T19:04:18.027" v="112"/>
          <ac:picMkLst>
            <pc:docMk/>
            <pc:sldMk cId="793980337" sldId="263"/>
            <ac:picMk id="9" creationId="{EE7D7137-6747-4CED-8F5D-B605F760E192}"/>
          </ac:picMkLst>
        </pc:picChg>
      </pc:sldChg>
      <pc:sldChg chg="addSp modSp add mod replId modClrScheme chgLayout">
        <pc:chgData name="Lea Vrbanić" userId="S::lea.vrbanic1@skole.hr::223d1dab-9d67-4915-b37d-57aaf62c455d" providerId="AD" clId="Web-{2681638C-8655-0AA8-2AA5-209FE577E737}" dt="2021-12-08T20:21:43.691" v="700" actId="20577"/>
        <pc:sldMkLst>
          <pc:docMk/>
          <pc:sldMk cId="574329500" sldId="264"/>
        </pc:sldMkLst>
        <pc:spChg chg="add mod ord">
          <ac:chgData name="Lea Vrbanić" userId="S::lea.vrbanic1@skole.hr::223d1dab-9d67-4915-b37d-57aaf62c455d" providerId="AD" clId="Web-{2681638C-8655-0AA8-2AA5-209FE577E737}" dt="2021-12-08T19:04:57.840" v="116" actId="20577"/>
          <ac:spMkLst>
            <pc:docMk/>
            <pc:sldMk cId="574329500" sldId="264"/>
            <ac:spMk id="3" creationId="{7EB38AC9-C86C-4B0D-8774-E894C9329904}"/>
          </ac:spMkLst>
        </pc:spChg>
        <pc:spChg chg="add mod ord">
          <ac:chgData name="Lea Vrbanić" userId="S::lea.vrbanic1@skole.hr::223d1dab-9d67-4915-b37d-57aaf62c455d" providerId="AD" clId="Web-{2681638C-8655-0AA8-2AA5-209FE577E737}" dt="2021-12-08T20:21:43.691" v="700" actId="20577"/>
          <ac:spMkLst>
            <pc:docMk/>
            <pc:sldMk cId="574329500" sldId="264"/>
            <ac:spMk id="4" creationId="{A6AAC420-7FE4-4BD7-8F1D-C540696F54E6}"/>
          </ac:spMkLst>
        </pc:spChg>
        <pc:picChg chg="mod">
          <ac:chgData name="Lea Vrbanić" userId="S::lea.vrbanic1@skole.hr::223d1dab-9d67-4915-b37d-57aaf62c455d" providerId="AD" clId="Web-{2681638C-8655-0AA8-2AA5-209FE577E737}" dt="2021-12-08T19:20:31.715" v="225" actId="1076"/>
          <ac:picMkLst>
            <pc:docMk/>
            <pc:sldMk cId="574329500" sldId="264"/>
            <ac:picMk id="2" creationId="{716459ED-28CF-49E0-9713-E73A28187985}"/>
          </ac:picMkLst>
        </pc:picChg>
        <pc:picChg chg="add mod">
          <ac:chgData name="Lea Vrbanić" userId="S::lea.vrbanic1@skole.hr::223d1dab-9d67-4915-b37d-57aaf62c455d" providerId="AD" clId="Web-{2681638C-8655-0AA8-2AA5-209FE577E737}" dt="2021-12-08T19:12:17.245" v="169" actId="1076"/>
          <ac:picMkLst>
            <pc:docMk/>
            <pc:sldMk cId="574329500" sldId="264"/>
            <ac:picMk id="6" creationId="{893C6745-E34B-4D0C-9B85-058612C79672}"/>
          </ac:picMkLst>
        </pc:picChg>
      </pc:sldChg>
      <pc:sldChg chg="add replId">
        <pc:chgData name="Lea Vrbanić" userId="S::lea.vrbanic1@skole.hr::223d1dab-9d67-4915-b37d-57aaf62c455d" providerId="AD" clId="Web-{2681638C-8655-0AA8-2AA5-209FE577E737}" dt="2021-12-08T18:57:56.561" v="55"/>
        <pc:sldMkLst>
          <pc:docMk/>
          <pc:sldMk cId="3090566878" sldId="265"/>
        </pc:sldMkLst>
      </pc:sldChg>
      <pc:sldChg chg="add del replId">
        <pc:chgData name="Lea Vrbanić" userId="S::lea.vrbanic1@skole.hr::223d1dab-9d67-4915-b37d-57aaf62c455d" providerId="AD" clId="Web-{2681638C-8655-0AA8-2AA5-209FE577E737}" dt="2021-12-08T20:21:47.425" v="701"/>
        <pc:sldMkLst>
          <pc:docMk/>
          <pc:sldMk cId="3236318161" sldId="266"/>
        </pc:sldMkLst>
      </pc:sldChg>
      <pc:sldChg chg="add del replId">
        <pc:chgData name="Lea Vrbanić" userId="S::lea.vrbanic1@skole.hr::223d1dab-9d67-4915-b37d-57aaf62c455d" providerId="AD" clId="Web-{2681638C-8655-0AA8-2AA5-209FE577E737}" dt="2021-12-08T20:21:50.394" v="702"/>
        <pc:sldMkLst>
          <pc:docMk/>
          <pc:sldMk cId="3502584247" sldId="267"/>
        </pc:sldMkLst>
      </pc:sldChg>
      <pc:sldChg chg="add del replId">
        <pc:chgData name="Lea Vrbanić" userId="S::lea.vrbanic1@skole.hr::223d1dab-9d67-4915-b37d-57aaf62c455d" providerId="AD" clId="Web-{2681638C-8655-0AA8-2AA5-209FE577E737}" dt="2021-12-08T19:11:52.979" v="165"/>
        <pc:sldMkLst>
          <pc:docMk/>
          <pc:sldMk cId="330737284" sldId="268"/>
        </pc:sldMkLst>
      </pc:sldChg>
    </pc:docChg>
  </pc:docChgLst>
  <pc:docChgLst>
    <pc:chgData clId="Web-{86F0E306-AC37-6E80-13B3-AFF6DC3CC85F}"/>
    <pc:docChg chg="modSld">
      <pc:chgData name="" userId="" providerId="" clId="Web-{86F0E306-AC37-6E80-13B3-AFF6DC3CC85F}" dt="2021-12-22T17:49:21.171" v="3" actId="20577"/>
      <pc:docMkLst>
        <pc:docMk/>
      </pc:docMkLst>
      <pc:sldChg chg="modSp">
        <pc:chgData name="" userId="" providerId="" clId="Web-{86F0E306-AC37-6E80-13B3-AFF6DC3CC85F}" dt="2021-12-22T17:49:21.171" v="3" actId="20577"/>
        <pc:sldMkLst>
          <pc:docMk/>
          <pc:sldMk cId="1704762359" sldId="256"/>
        </pc:sldMkLst>
        <pc:spChg chg="mod">
          <ac:chgData name="" userId="" providerId="" clId="Web-{86F0E306-AC37-6E80-13B3-AFF6DC3CC85F}" dt="2021-12-22T17:49:21.171" v="3" actId="20577"/>
          <ac:spMkLst>
            <pc:docMk/>
            <pc:sldMk cId="1704762359" sldId="256"/>
            <ac:spMk id="3" creationId="{11BC765B-D239-4FDF-AAF8-2905C6CEA0F8}"/>
          </ac:spMkLst>
        </pc:spChg>
      </pc:sldChg>
    </pc:docChg>
  </pc:docChgLst>
  <pc:docChgLst>
    <pc:chgData name="Lea Vrbanić" userId="S::lea.vrbanic1@skole.hr::223d1dab-9d67-4915-b37d-57aaf62c455d" providerId="AD" clId="Web-{7919AD37-04EF-A66C-8439-E647027F80EE}"/>
    <pc:docChg chg="addSld delSld modSld sldOrd">
      <pc:chgData name="Lea Vrbanić" userId="S::lea.vrbanic1@skole.hr::223d1dab-9d67-4915-b37d-57aaf62c455d" providerId="AD" clId="Web-{7919AD37-04EF-A66C-8439-E647027F80EE}" dt="2021-12-22T21:30:58.823" v="1105" actId="20577"/>
      <pc:docMkLst>
        <pc:docMk/>
      </pc:docMkLst>
      <pc:sldChg chg="modSp">
        <pc:chgData name="Lea Vrbanić" userId="S::lea.vrbanic1@skole.hr::223d1dab-9d67-4915-b37d-57aaf62c455d" providerId="AD" clId="Web-{7919AD37-04EF-A66C-8439-E647027F80EE}" dt="2021-12-22T20:55:22.291" v="1023" actId="20577"/>
        <pc:sldMkLst>
          <pc:docMk/>
          <pc:sldMk cId="884787656" sldId="259"/>
        </pc:sldMkLst>
        <pc:spChg chg="mod">
          <ac:chgData name="Lea Vrbanić" userId="S::lea.vrbanic1@skole.hr::223d1dab-9d67-4915-b37d-57aaf62c455d" providerId="AD" clId="Web-{7919AD37-04EF-A66C-8439-E647027F80EE}" dt="2021-12-22T20:55:22.291" v="1023" actId="20577"/>
          <ac:spMkLst>
            <pc:docMk/>
            <pc:sldMk cId="884787656" sldId="259"/>
            <ac:spMk id="11" creationId="{D22A5154-1029-45C3-8299-184BA5055CEB}"/>
          </ac:spMkLst>
        </pc:spChg>
        <pc:spChg chg="mod">
          <ac:chgData name="Lea Vrbanić" userId="S::lea.vrbanic1@skole.hr::223d1dab-9d67-4915-b37d-57aaf62c455d" providerId="AD" clId="Web-{7919AD37-04EF-A66C-8439-E647027F80EE}" dt="2021-12-22T20:39:48.105" v="857" actId="20577"/>
          <ac:spMkLst>
            <pc:docMk/>
            <pc:sldMk cId="884787656" sldId="259"/>
            <ac:spMk id="15" creationId="{7B140FC4-AFEA-4CBB-935B-177F8E42A792}"/>
          </ac:spMkLst>
        </pc:spChg>
      </pc:sldChg>
      <pc:sldChg chg="modSp">
        <pc:chgData name="Lea Vrbanić" userId="S::lea.vrbanic1@skole.hr::223d1dab-9d67-4915-b37d-57aaf62c455d" providerId="AD" clId="Web-{7919AD37-04EF-A66C-8439-E647027F80EE}" dt="2021-12-22T18:51:15.798" v="88" actId="20577"/>
        <pc:sldMkLst>
          <pc:docMk/>
          <pc:sldMk cId="2597753441" sldId="260"/>
        </pc:sldMkLst>
        <pc:spChg chg="mod">
          <ac:chgData name="Lea Vrbanić" userId="S::lea.vrbanic1@skole.hr::223d1dab-9d67-4915-b37d-57aaf62c455d" providerId="AD" clId="Web-{7919AD37-04EF-A66C-8439-E647027F80EE}" dt="2021-12-22T18:51:15.798" v="88" actId="20577"/>
          <ac:spMkLst>
            <pc:docMk/>
            <pc:sldMk cId="2597753441" sldId="260"/>
            <ac:spMk id="4" creationId="{163C89D3-8E1E-4812-AA9B-F8807E273300}"/>
          </ac:spMkLst>
        </pc:spChg>
      </pc:sldChg>
      <pc:sldChg chg="modSp">
        <pc:chgData name="Lea Vrbanić" userId="S::lea.vrbanic1@skole.hr::223d1dab-9d67-4915-b37d-57aaf62c455d" providerId="AD" clId="Web-{7919AD37-04EF-A66C-8439-E647027F80EE}" dt="2021-12-22T20:39:33.104" v="845" actId="20577"/>
        <pc:sldMkLst>
          <pc:docMk/>
          <pc:sldMk cId="574329500" sldId="264"/>
        </pc:sldMkLst>
        <pc:spChg chg="mod">
          <ac:chgData name="Lea Vrbanić" userId="S::lea.vrbanic1@skole.hr::223d1dab-9d67-4915-b37d-57aaf62c455d" providerId="AD" clId="Web-{7919AD37-04EF-A66C-8439-E647027F80EE}" dt="2021-12-22T20:39:33.104" v="845" actId="20577"/>
          <ac:spMkLst>
            <pc:docMk/>
            <pc:sldMk cId="574329500" sldId="264"/>
            <ac:spMk id="4" creationId="{A6AAC420-7FE4-4BD7-8F1D-C540696F54E6}"/>
          </ac:spMkLst>
        </pc:spChg>
      </pc:sldChg>
      <pc:sldChg chg="ord">
        <pc:chgData name="Lea Vrbanić" userId="S::lea.vrbanic1@skole.hr::223d1dab-9d67-4915-b37d-57aaf62c455d" providerId="AD" clId="Web-{7919AD37-04EF-A66C-8439-E647027F80EE}" dt="2021-12-22T20:47:23.662" v="894"/>
        <pc:sldMkLst>
          <pc:docMk/>
          <pc:sldMk cId="3194233306" sldId="266"/>
        </pc:sldMkLst>
      </pc:sldChg>
      <pc:sldChg chg="addSp delSp modSp">
        <pc:chgData name="Lea Vrbanić" userId="S::lea.vrbanic1@skole.hr::223d1dab-9d67-4915-b37d-57aaf62c455d" providerId="AD" clId="Web-{7919AD37-04EF-A66C-8439-E647027F80EE}" dt="2021-12-22T20:53:52.523" v="992" actId="20577"/>
        <pc:sldMkLst>
          <pc:docMk/>
          <pc:sldMk cId="2543878845" sldId="268"/>
        </pc:sldMkLst>
        <pc:spChg chg="mod">
          <ac:chgData name="Lea Vrbanić" userId="S::lea.vrbanic1@skole.hr::223d1dab-9d67-4915-b37d-57aaf62c455d" providerId="AD" clId="Web-{7919AD37-04EF-A66C-8439-E647027F80EE}" dt="2021-12-22T20:53:52.523" v="992" actId="20577"/>
          <ac:spMkLst>
            <pc:docMk/>
            <pc:sldMk cId="2543878845" sldId="268"/>
            <ac:spMk id="4" creationId="{A6AAC420-7FE4-4BD7-8F1D-C540696F54E6}"/>
          </ac:spMkLst>
        </pc:spChg>
        <pc:picChg chg="add del mod">
          <ac:chgData name="Lea Vrbanić" userId="S::lea.vrbanic1@skole.hr::223d1dab-9d67-4915-b37d-57aaf62c455d" providerId="AD" clId="Web-{7919AD37-04EF-A66C-8439-E647027F80EE}" dt="2021-12-22T20:47:17.865" v="893"/>
          <ac:picMkLst>
            <pc:docMk/>
            <pc:sldMk cId="2543878845" sldId="268"/>
            <ac:picMk id="6" creationId="{63B2C52A-C065-4452-9D58-A5C93DEA7687}"/>
          </ac:picMkLst>
        </pc:picChg>
        <pc:picChg chg="add mod">
          <ac:chgData name="Lea Vrbanić" userId="S::lea.vrbanic1@skole.hr::223d1dab-9d67-4915-b37d-57aaf62c455d" providerId="AD" clId="Web-{7919AD37-04EF-A66C-8439-E647027F80EE}" dt="2021-12-22T20:47:07.959" v="892" actId="1076"/>
          <ac:picMkLst>
            <pc:docMk/>
            <pc:sldMk cId="2543878845" sldId="268"/>
            <ac:picMk id="8" creationId="{869A6083-8437-4181-BF75-46B3BBE4309C}"/>
          </ac:picMkLst>
        </pc:picChg>
      </pc:sldChg>
      <pc:sldChg chg="addSp delSp modSp add replId">
        <pc:chgData name="Lea Vrbanić" userId="S::lea.vrbanic1@skole.hr::223d1dab-9d67-4915-b37d-57aaf62c455d" providerId="AD" clId="Web-{7919AD37-04EF-A66C-8439-E647027F80EE}" dt="2021-12-22T21:28:41.116" v="1096" actId="20577"/>
        <pc:sldMkLst>
          <pc:docMk/>
          <pc:sldMk cId="2750770402" sldId="269"/>
        </pc:sldMkLst>
        <pc:spChg chg="mod">
          <ac:chgData name="Lea Vrbanić" userId="S::lea.vrbanic1@skole.hr::223d1dab-9d67-4915-b37d-57aaf62c455d" providerId="AD" clId="Web-{7919AD37-04EF-A66C-8439-E647027F80EE}" dt="2021-12-22T18:56:02.245" v="142" actId="20577"/>
          <ac:spMkLst>
            <pc:docMk/>
            <pc:sldMk cId="2750770402" sldId="269"/>
            <ac:spMk id="3" creationId="{7EB38AC9-C86C-4B0D-8774-E894C9329904}"/>
          </ac:spMkLst>
        </pc:spChg>
        <pc:spChg chg="mod">
          <ac:chgData name="Lea Vrbanić" userId="S::lea.vrbanic1@skole.hr::223d1dab-9d67-4915-b37d-57aaf62c455d" providerId="AD" clId="Web-{7919AD37-04EF-A66C-8439-E647027F80EE}" dt="2021-12-22T21:28:41.116" v="1096" actId="20577"/>
          <ac:spMkLst>
            <pc:docMk/>
            <pc:sldMk cId="2750770402" sldId="269"/>
            <ac:spMk id="4" creationId="{A6AAC420-7FE4-4BD7-8F1D-C540696F54E6}"/>
          </ac:spMkLst>
        </pc:spChg>
        <pc:picChg chg="add del mod">
          <ac:chgData name="Lea Vrbanić" userId="S::lea.vrbanic1@skole.hr::223d1dab-9d67-4915-b37d-57aaf62c455d" providerId="AD" clId="Web-{7919AD37-04EF-A66C-8439-E647027F80EE}" dt="2021-12-22T20:45:56.379" v="887"/>
          <ac:picMkLst>
            <pc:docMk/>
            <pc:sldMk cId="2750770402" sldId="269"/>
            <ac:picMk id="6" creationId="{30518748-05A2-4227-99A2-0B2BAF4E48D6}"/>
          </ac:picMkLst>
        </pc:picChg>
        <pc:picChg chg="del">
          <ac:chgData name="Lea Vrbanić" userId="S::lea.vrbanic1@skole.hr::223d1dab-9d67-4915-b37d-57aaf62c455d" providerId="AD" clId="Web-{7919AD37-04EF-A66C-8439-E647027F80EE}" dt="2021-12-22T18:55:46.463" v="125"/>
          <ac:picMkLst>
            <pc:docMk/>
            <pc:sldMk cId="2750770402" sldId="269"/>
            <ac:picMk id="6" creationId="{893C6745-E34B-4D0C-9B85-058612C79672}"/>
          </ac:picMkLst>
        </pc:picChg>
        <pc:picChg chg="add mod">
          <ac:chgData name="Lea Vrbanić" userId="S::lea.vrbanic1@skole.hr::223d1dab-9d67-4915-b37d-57aaf62c455d" providerId="AD" clId="Web-{7919AD37-04EF-A66C-8439-E647027F80EE}" dt="2021-12-22T20:46:29.864" v="889" actId="1076"/>
          <ac:picMkLst>
            <pc:docMk/>
            <pc:sldMk cId="2750770402" sldId="269"/>
            <ac:picMk id="8" creationId="{E4600793-0E73-4BC0-8855-82A6417099C9}"/>
          </ac:picMkLst>
        </pc:picChg>
      </pc:sldChg>
      <pc:sldChg chg="addSp delSp modSp add replId">
        <pc:chgData name="Lea Vrbanić" userId="S::lea.vrbanic1@skole.hr::223d1dab-9d67-4915-b37d-57aaf62c455d" providerId="AD" clId="Web-{7919AD37-04EF-A66C-8439-E647027F80EE}" dt="2021-12-22T20:45:30.456" v="886" actId="1076"/>
        <pc:sldMkLst>
          <pc:docMk/>
          <pc:sldMk cId="1146816503" sldId="270"/>
        </pc:sldMkLst>
        <pc:spChg chg="mod">
          <ac:chgData name="Lea Vrbanić" userId="S::lea.vrbanic1@skole.hr::223d1dab-9d67-4915-b37d-57aaf62c455d" providerId="AD" clId="Web-{7919AD37-04EF-A66C-8439-E647027F80EE}" dt="2021-12-22T19:51:59.060" v="435" actId="20577"/>
          <ac:spMkLst>
            <pc:docMk/>
            <pc:sldMk cId="1146816503" sldId="270"/>
            <ac:spMk id="3" creationId="{7EB38AC9-C86C-4B0D-8774-E894C9329904}"/>
          </ac:spMkLst>
        </pc:spChg>
        <pc:spChg chg="mod">
          <ac:chgData name="Lea Vrbanić" userId="S::lea.vrbanic1@skole.hr::223d1dab-9d67-4915-b37d-57aaf62c455d" providerId="AD" clId="Web-{7919AD37-04EF-A66C-8439-E647027F80EE}" dt="2021-12-22T20:38:44.056" v="815" actId="20577"/>
          <ac:spMkLst>
            <pc:docMk/>
            <pc:sldMk cId="1146816503" sldId="270"/>
            <ac:spMk id="4" creationId="{A6AAC420-7FE4-4BD7-8F1D-C540696F54E6}"/>
          </ac:spMkLst>
        </pc:spChg>
        <pc:picChg chg="add mod">
          <ac:chgData name="Lea Vrbanić" userId="S::lea.vrbanic1@skole.hr::223d1dab-9d67-4915-b37d-57aaf62c455d" providerId="AD" clId="Web-{7919AD37-04EF-A66C-8439-E647027F80EE}" dt="2021-12-22T20:43:42.970" v="874" actId="1076"/>
          <ac:picMkLst>
            <pc:docMk/>
            <pc:sldMk cId="1146816503" sldId="270"/>
            <ac:picMk id="5" creationId="{114ABD08-82D5-4D01-8565-D253D48DB6C2}"/>
          </ac:picMkLst>
        </pc:picChg>
        <pc:picChg chg="add mod">
          <ac:chgData name="Lea Vrbanić" userId="S::lea.vrbanic1@skole.hr::223d1dab-9d67-4915-b37d-57aaf62c455d" providerId="AD" clId="Web-{7919AD37-04EF-A66C-8439-E647027F80EE}" dt="2021-12-22T20:43:41.219" v="873" actId="1076"/>
          <ac:picMkLst>
            <pc:docMk/>
            <pc:sldMk cId="1146816503" sldId="270"/>
            <ac:picMk id="6" creationId="{981C2E73-4A62-4D1C-9CEC-7ED3387757EF}"/>
          </ac:picMkLst>
        </pc:picChg>
        <pc:picChg chg="add del mod">
          <ac:chgData name="Lea Vrbanić" userId="S::lea.vrbanic1@skole.hr::223d1dab-9d67-4915-b37d-57aaf62c455d" providerId="AD" clId="Web-{7919AD37-04EF-A66C-8439-E647027F80EE}" dt="2021-12-22T20:44:53.643" v="880"/>
          <ac:picMkLst>
            <pc:docMk/>
            <pc:sldMk cId="1146816503" sldId="270"/>
            <ac:picMk id="8" creationId="{F8166087-B8C8-468B-B252-3BAC55AFBBEE}"/>
          </ac:picMkLst>
        </pc:picChg>
        <pc:picChg chg="add del">
          <ac:chgData name="Lea Vrbanić" userId="S::lea.vrbanic1@skole.hr::223d1dab-9d67-4915-b37d-57aaf62c455d" providerId="AD" clId="Web-{7919AD37-04EF-A66C-8439-E647027F80EE}" dt="2021-12-22T20:45:11.690" v="882"/>
          <ac:picMkLst>
            <pc:docMk/>
            <pc:sldMk cId="1146816503" sldId="270"/>
            <ac:picMk id="9" creationId="{95622574-F65D-4DFF-8652-2728D224AC11}"/>
          </ac:picMkLst>
        </pc:picChg>
        <pc:picChg chg="add del">
          <ac:chgData name="Lea Vrbanić" userId="S::lea.vrbanic1@skole.hr::223d1dab-9d67-4915-b37d-57aaf62c455d" providerId="AD" clId="Web-{7919AD37-04EF-A66C-8439-E647027F80EE}" dt="2021-12-22T20:45:24.941" v="885"/>
          <ac:picMkLst>
            <pc:docMk/>
            <pc:sldMk cId="1146816503" sldId="270"/>
            <ac:picMk id="10" creationId="{42AA9D46-1F34-4CAB-A880-143410D09191}"/>
          </ac:picMkLst>
        </pc:picChg>
        <pc:picChg chg="add mod">
          <ac:chgData name="Lea Vrbanić" userId="S::lea.vrbanic1@skole.hr::223d1dab-9d67-4915-b37d-57aaf62c455d" providerId="AD" clId="Web-{7919AD37-04EF-A66C-8439-E647027F80EE}" dt="2021-12-22T20:45:30.456" v="886" actId="1076"/>
          <ac:picMkLst>
            <pc:docMk/>
            <pc:sldMk cId="1146816503" sldId="270"/>
            <ac:picMk id="12" creationId="{790D10CE-7333-49E6-96C1-2FD88F1D8883}"/>
          </ac:picMkLst>
        </pc:picChg>
      </pc:sldChg>
      <pc:sldChg chg="addSp delSp modSp add ord replId">
        <pc:chgData name="Lea Vrbanić" userId="S::lea.vrbanic1@skole.hr::223d1dab-9d67-4915-b37d-57aaf62c455d" providerId="AD" clId="Web-{7919AD37-04EF-A66C-8439-E647027F80EE}" dt="2021-12-22T21:30:58.823" v="1105" actId="20577"/>
        <pc:sldMkLst>
          <pc:docMk/>
          <pc:sldMk cId="3101443773" sldId="271"/>
        </pc:sldMkLst>
        <pc:spChg chg="mod">
          <ac:chgData name="Lea Vrbanić" userId="S::lea.vrbanic1@skole.hr::223d1dab-9d67-4915-b37d-57aaf62c455d" providerId="AD" clId="Web-{7919AD37-04EF-A66C-8439-E647027F80EE}" dt="2021-12-22T21:30:30.400" v="1103" actId="20577"/>
          <ac:spMkLst>
            <pc:docMk/>
            <pc:sldMk cId="3101443773" sldId="271"/>
            <ac:spMk id="3" creationId="{7EB38AC9-C86C-4B0D-8774-E894C9329904}"/>
          </ac:spMkLst>
        </pc:spChg>
        <pc:spChg chg="mod">
          <ac:chgData name="Lea Vrbanić" userId="S::lea.vrbanic1@skole.hr::223d1dab-9d67-4915-b37d-57aaf62c455d" providerId="AD" clId="Web-{7919AD37-04EF-A66C-8439-E647027F80EE}" dt="2021-12-22T21:30:58.823" v="1105" actId="20577"/>
          <ac:spMkLst>
            <pc:docMk/>
            <pc:sldMk cId="3101443773" sldId="271"/>
            <ac:spMk id="4" creationId="{A6AAC420-7FE4-4BD7-8F1D-C540696F54E6}"/>
          </ac:spMkLst>
        </pc:spChg>
        <pc:picChg chg="mod">
          <ac:chgData name="Lea Vrbanić" userId="S::lea.vrbanic1@skole.hr::223d1dab-9d67-4915-b37d-57aaf62c455d" providerId="AD" clId="Web-{7919AD37-04EF-A66C-8439-E647027F80EE}" dt="2021-12-22T20:58:55.109" v="1043" actId="1076"/>
          <ac:picMkLst>
            <pc:docMk/>
            <pc:sldMk cId="3101443773" sldId="271"/>
            <ac:picMk id="2" creationId="{716459ED-28CF-49E0-9713-E73A28187985}"/>
          </ac:picMkLst>
        </pc:picChg>
        <pc:picChg chg="add mod">
          <ac:chgData name="Lea Vrbanić" userId="S::lea.vrbanic1@skole.hr::223d1dab-9d67-4915-b37d-57aaf62c455d" providerId="AD" clId="Web-{7919AD37-04EF-A66C-8439-E647027F80EE}" dt="2021-12-22T21:04:13.835" v="1068" actId="1076"/>
          <ac:picMkLst>
            <pc:docMk/>
            <pc:sldMk cId="3101443773" sldId="271"/>
            <ac:picMk id="5" creationId="{89F1F645-07A3-44F0-BA54-CA051E7DC37E}"/>
          </ac:picMkLst>
        </pc:picChg>
        <pc:picChg chg="del">
          <ac:chgData name="Lea Vrbanić" userId="S::lea.vrbanic1@skole.hr::223d1dab-9d67-4915-b37d-57aaf62c455d" providerId="AD" clId="Web-{7919AD37-04EF-A66C-8439-E647027F80EE}" dt="2021-12-22T20:57:22.841" v="1027"/>
          <ac:picMkLst>
            <pc:docMk/>
            <pc:sldMk cId="3101443773" sldId="271"/>
            <ac:picMk id="8" creationId="{869A6083-8437-4181-BF75-46B3BBE4309C}"/>
          </ac:picMkLst>
        </pc:picChg>
      </pc:sldChg>
      <pc:sldChg chg="addSp delSp modSp add del mod replId modClrScheme chgLayout">
        <pc:chgData name="Lea Vrbanić" userId="S::lea.vrbanic1@skole.hr::223d1dab-9d67-4915-b37d-57aaf62c455d" providerId="AD" clId="Web-{7919AD37-04EF-A66C-8439-E647027F80EE}" dt="2021-12-22T21:16:58.651" v="1093"/>
        <pc:sldMkLst>
          <pc:docMk/>
          <pc:sldMk cId="1581695088" sldId="272"/>
        </pc:sldMkLst>
        <pc:spChg chg="mod ord">
          <ac:chgData name="Lea Vrbanić" userId="S::lea.vrbanic1@skole.hr::223d1dab-9d67-4915-b37d-57aaf62c455d" providerId="AD" clId="Web-{7919AD37-04EF-A66C-8439-E647027F80EE}" dt="2021-12-22T21:08:00.590" v="1091" actId="1076"/>
          <ac:spMkLst>
            <pc:docMk/>
            <pc:sldMk cId="1581695088" sldId="272"/>
            <ac:spMk id="3" creationId="{7EB38AC9-C86C-4B0D-8774-E894C9329904}"/>
          </ac:spMkLst>
        </pc:spChg>
        <pc:spChg chg="del mod ord">
          <ac:chgData name="Lea Vrbanić" userId="S::lea.vrbanic1@skole.hr::223d1dab-9d67-4915-b37d-57aaf62c455d" providerId="AD" clId="Web-{7919AD37-04EF-A66C-8439-E647027F80EE}" dt="2021-12-22T21:05:29.165" v="1078"/>
          <ac:spMkLst>
            <pc:docMk/>
            <pc:sldMk cId="1581695088" sldId="272"/>
            <ac:spMk id="4" creationId="{A6AAC420-7FE4-4BD7-8F1D-C540696F54E6}"/>
          </ac:spMkLst>
        </pc:spChg>
        <pc:picChg chg="del">
          <ac:chgData name="Lea Vrbanić" userId="S::lea.vrbanic1@skole.hr::223d1dab-9d67-4915-b37d-57aaf62c455d" providerId="AD" clId="Web-{7919AD37-04EF-A66C-8439-E647027F80EE}" dt="2021-12-22T21:04:58.945" v="1071"/>
          <ac:picMkLst>
            <pc:docMk/>
            <pc:sldMk cId="1581695088" sldId="272"/>
            <ac:picMk id="5" creationId="{89F1F645-07A3-44F0-BA54-CA051E7DC37E}"/>
          </ac:picMkLst>
        </pc:picChg>
        <pc:picChg chg="add mod">
          <ac:chgData name="Lea Vrbanić" userId="S::lea.vrbanic1@skole.hr::223d1dab-9d67-4915-b37d-57aaf62c455d" providerId="AD" clId="Web-{7919AD37-04EF-A66C-8439-E647027F80EE}" dt="2021-12-22T21:07:28.777" v="1087" actId="1076"/>
          <ac:picMkLst>
            <pc:docMk/>
            <pc:sldMk cId="1581695088" sldId="272"/>
            <ac:picMk id="6" creationId="{475A5A76-74F0-41D2-BD63-6F59CAC08F6D}"/>
          </ac:picMkLst>
        </pc:picChg>
      </pc:sldChg>
    </pc:docChg>
  </pc:docChgLst>
  <pc:docChgLst>
    <pc:chgData name="Lea Vrbanić" userId="S::lea.vrbanic1@skole.hr::223d1dab-9d67-4915-b37d-57aaf62c455d" providerId="AD" clId="Web-{E4C8F906-FF8F-6953-F08D-139988712555}"/>
    <pc:docChg chg="delSld">
      <pc:chgData name="Lea Vrbanić" userId="S::lea.vrbanic1@skole.hr::223d1dab-9d67-4915-b37d-57aaf62c455d" providerId="AD" clId="Web-{E4C8F906-FF8F-6953-F08D-139988712555}" dt="2021-12-15T06:46:16.345" v="0"/>
      <pc:docMkLst>
        <pc:docMk/>
      </pc:docMkLst>
      <pc:sldChg chg="del">
        <pc:chgData name="Lea Vrbanić" userId="S::lea.vrbanic1@skole.hr::223d1dab-9d67-4915-b37d-57aaf62c455d" providerId="AD" clId="Web-{E4C8F906-FF8F-6953-F08D-139988712555}" dt="2021-12-15T06:46:16.345" v="0"/>
        <pc:sldMkLst>
          <pc:docMk/>
          <pc:sldMk cId="3090566878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6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8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8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hyperlink" Target="http://www.edubilla.com/inventor/ruth-r-benerito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history.org/historical-profile/ruth-benerito" TargetMode="External"/><Relationship Id="rId5" Type="http://schemas.openxmlformats.org/officeDocument/2006/relationships/hyperlink" Target="https://kids.britannica.com/kids/article/Ruth-Benerito/629215" TargetMode="External"/><Relationship Id="rId4" Type="http://schemas.openxmlformats.org/officeDocument/2006/relationships/hyperlink" Target="https://www.chemeurope.com/en/encyclopedia/Ruth_R._Benerito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europe.com/en/encyclopedia/Cross-lin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, whiteboard&#10;&#10;Description automatically generated">
            <a:extLst>
              <a:ext uri="{FF2B5EF4-FFF2-40B4-BE49-F238E27FC236}">
                <a16:creationId xmlns="" xmlns:a16="http://schemas.microsoft.com/office/drawing/2014/main" id="{F6BFC686-0F7B-4744-A369-6602C025A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E14E5D-B582-4EBA-B898-28C4C48E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en-US" sz="4000">
                <a:latin typeface="Bodoni MT Black"/>
              </a:rPr>
              <a:t>Ruth Benerito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BC765B-D239-4FDF-AAF8-2905C6CEA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514" y="4196605"/>
            <a:ext cx="2906973" cy="94860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Lea Vrbanić </a:t>
            </a:r>
          </a:p>
          <a:p>
            <a:pPr algn="ctr"/>
            <a:r>
              <a:rPr lang="en-US" b="1" dirty="0" smtClean="0"/>
              <a:t>8.</a:t>
            </a:r>
            <a:r>
              <a:rPr lang="hr-HR" b="1" dirty="0" smtClean="0"/>
              <a:t>r</a:t>
            </a:r>
            <a:r>
              <a:rPr lang="en-US" b="1" dirty="0" smtClean="0"/>
              <a:t>., </a:t>
            </a:r>
            <a:r>
              <a:rPr lang="en-US" b="1" dirty="0"/>
              <a:t>2021.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4DEA61D5-1B3F-42F3-BBC3-7AD8124F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46" y="2993601"/>
            <a:ext cx="1664899" cy="23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6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B38AC9-C86C-4B0D-8774-E894C932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Nagrade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AAC420-7FE4-4BD7-8F1D-C540696F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9076329" cy="36501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latin typeface="Gill Sans Nova Cond"/>
              </a:rPr>
              <a:t>1964. USDA 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Distinguished Service Award</a:t>
            </a:r>
          </a:p>
          <a:p>
            <a:r>
              <a:rPr lang="en-US" b="1" dirty="0">
                <a:solidFill>
                  <a:schemeClr val="tx1"/>
                </a:solidFill>
                <a:latin typeface="Gill Sans Nova Cond"/>
              </a:rPr>
              <a:t>1968. Southern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Chemist Award</a:t>
            </a:r>
          </a:p>
          <a:p>
            <a:r>
              <a:rPr lang="en-US" b="1" dirty="0">
                <a:solidFill>
                  <a:schemeClr val="tx1"/>
                </a:solidFill>
                <a:latin typeface="Gill Sans Nova Cond"/>
              </a:rPr>
              <a:t>1970. Garvan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Medal</a:t>
            </a:r>
          </a:p>
          <a:p>
            <a:r>
              <a:rPr lang="en-US" b="1" dirty="0">
                <a:solidFill>
                  <a:schemeClr val="tx1"/>
                </a:solidFill>
                <a:latin typeface="Gill Sans Nova Cond"/>
              </a:rPr>
              <a:t>1971.  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Southwest Regional Award of American Chemical Society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1981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Honorary degree, Tulane University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1984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Woman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of Achievement at Worlds Fair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2002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Lemelson-MIT Lifetime Achievement Award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2008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National Inventors Hall of Fame</a:t>
            </a:r>
            <a:endParaRPr lang="en-US" dirty="0">
              <a:solidFill>
                <a:schemeClr val="tx1"/>
              </a:solidFill>
              <a:latin typeface="Goudy Old Style"/>
            </a:endParaRPr>
          </a:p>
        </p:txBody>
      </p:sp>
      <p:pic>
        <p:nvPicPr>
          <p:cNvPr id="8" name="Graphic 5" descr="Microscope with chemical flasks">
            <a:extLst>
              <a:ext uri="{FF2B5EF4-FFF2-40B4-BE49-F238E27FC236}">
                <a16:creationId xmlns="" xmlns:a16="http://schemas.microsoft.com/office/drawing/2014/main" id="{869A6083-8437-4181-BF75-46B3BBE43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5977" y="10"/>
            <a:ext cx="1824790" cy="1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7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BE87A6A4-33AC-4F4D-AA22-73C84C533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0" t="49175"/>
          <a:stretch/>
        </p:blipFill>
        <p:spPr>
          <a:xfrm>
            <a:off x="5512580" y="552507"/>
            <a:ext cx="4807136" cy="2782028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FE405857-C7CC-BA4B-9D1F-47A238A40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3" y="552507"/>
            <a:ext cx="5046347" cy="2782028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="" xmlns:a16="http://schemas.microsoft.com/office/drawing/2014/main" id="{2A82C4A5-D332-E247-98F4-10E1779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13" y="3070169"/>
            <a:ext cx="3451134" cy="3451134"/>
          </a:xfrm>
          <a:prstGeom prst="rect">
            <a:avLst/>
          </a:prstGeom>
        </p:spPr>
      </p:pic>
      <p:pic>
        <p:nvPicPr>
          <p:cNvPr id="4" name="Graphic 5" descr="Chemistry lab">
            <a:extLst>
              <a:ext uri="{FF2B5EF4-FFF2-40B4-BE49-F238E27FC236}">
                <a16:creationId xmlns="" xmlns:a16="http://schemas.microsoft.com/office/drawing/2014/main" id="{07D632A5-9230-4BCE-BBA4-B5984E421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501" y="-330869"/>
            <a:ext cx="1955132" cy="1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pic>
        <p:nvPicPr>
          <p:cNvPr id="3" name="Slika 4">
            <a:extLst>
              <a:ext uri="{FF2B5EF4-FFF2-40B4-BE49-F238E27FC236}">
                <a16:creationId xmlns="" xmlns:a16="http://schemas.microsoft.com/office/drawing/2014/main" id="{074F62BC-F7CE-9A4C-820E-BC1EA7C82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75" y="324723"/>
            <a:ext cx="3535325" cy="4377476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="" xmlns:a16="http://schemas.microsoft.com/office/drawing/2014/main" id="{77010B18-25DF-9547-961C-F13B6761A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33" y="2963195"/>
            <a:ext cx="4953000" cy="3478007"/>
          </a:xfrm>
          <a:prstGeom prst="rect">
            <a:avLst/>
          </a:prstGeom>
        </p:spPr>
      </p:pic>
      <p:pic>
        <p:nvPicPr>
          <p:cNvPr id="4" name="Graphic 5" descr="Microscope with chemical flasks">
            <a:extLst>
              <a:ext uri="{FF2B5EF4-FFF2-40B4-BE49-F238E27FC236}">
                <a16:creationId xmlns="" xmlns:a16="http://schemas.microsoft.com/office/drawing/2014/main" id="{018B4B25-1482-4E7F-999A-2E97BCF19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7474" y="-280737"/>
            <a:ext cx="1824790" cy="1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3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B38AC9-C86C-4B0D-8774-E894C932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Izvori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AAC420-7FE4-4BD7-8F1D-C540696F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9076329" cy="3650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Gill Sans Nova Cond"/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http://www.edubilla.com/inventor/ruth-r-benerito/</a:t>
            </a:r>
          </a:p>
          <a:p>
            <a:r>
              <a:rPr lang="en-US" b="1" dirty="0">
                <a:solidFill>
                  <a:srgbClr val="0070C0"/>
                </a:solidFill>
                <a:latin typeface="Gill Sans Nova Cond"/>
                <a:ea typeface="+mn-lt"/>
                <a:cs typeface="+mn-lt"/>
                <a:hlinkClick r:id="rId4"/>
              </a:rPr>
              <a:t>https://www.chemeurope.com/en/encyclopedia/Ruth_R._Benerito.html</a:t>
            </a:r>
          </a:p>
          <a:p>
            <a:r>
              <a:rPr lang="en-US" b="1" dirty="0">
                <a:solidFill>
                  <a:srgbClr val="0070C0"/>
                </a:solidFill>
                <a:latin typeface="Gill Sans Nova Cond"/>
                <a:ea typeface="+mn-lt"/>
                <a:cs typeface="+mn-lt"/>
                <a:hlinkClick r:id="rId5"/>
              </a:rPr>
              <a:t>https://kids.britannica.com/kids/article/Ruth-Benerito/629215</a:t>
            </a:r>
          </a:p>
          <a:p>
            <a:r>
              <a:rPr lang="en-US" b="1" dirty="0">
                <a:solidFill>
                  <a:srgbClr val="0070C0"/>
                </a:solidFill>
                <a:latin typeface="Gill Sans Nova Cond"/>
                <a:ea typeface="+mn-lt"/>
                <a:cs typeface="+mn-lt"/>
                <a:hlinkClick r:id="rId6"/>
              </a:rPr>
              <a:t>https://www.sciencehistory.org/historical-profile/ruth-benerito</a:t>
            </a:r>
            <a:endParaRPr lang="en-US" b="1" dirty="0">
              <a:solidFill>
                <a:srgbClr val="0070C0"/>
              </a:solidFill>
              <a:latin typeface="Gill Sans Nova Cond"/>
            </a:endParaRPr>
          </a:p>
        </p:txBody>
      </p:sp>
      <p:pic>
        <p:nvPicPr>
          <p:cNvPr id="5" name="Graphic 5" descr="Chemistry lab">
            <a:extLst>
              <a:ext uri="{FF2B5EF4-FFF2-40B4-BE49-F238E27FC236}">
                <a16:creationId xmlns="" xmlns:a16="http://schemas.microsoft.com/office/drawing/2014/main" id="{89F1F645-07A3-44F0-BA54-CA051E7DC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1465" y="295020"/>
            <a:ext cx="1955132" cy="1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4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B38AC9-C86C-4B0D-8774-E894C932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593" y="594245"/>
            <a:ext cx="9076329" cy="106427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Gill Sans Nova Cond"/>
              </a:rPr>
              <a:t>Kraj</a:t>
            </a:r>
            <a:endParaRPr lang="en-US"/>
          </a:p>
        </p:txBody>
      </p:sp>
      <p:pic>
        <p:nvPicPr>
          <p:cNvPr id="6" name="Picture 6" descr="A picture containing snow, blurry&#10;&#10;Description automatically generated">
            <a:extLst>
              <a:ext uri="{FF2B5EF4-FFF2-40B4-BE49-F238E27FC236}">
                <a16:creationId xmlns="" xmlns:a16="http://schemas.microsoft.com/office/drawing/2014/main" id="{475A5A76-74F0-41D2-BD63-6F59CAC0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605" y="2291074"/>
            <a:ext cx="6876788" cy="3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9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E7C80B9C-CCB9-42D2-B7D6-BDA09F3EA8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1090FC0-A1D1-4039-8716-20243F72F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16" y="1129249"/>
            <a:ext cx="5300677" cy="3672339"/>
          </a:xfrm>
          <a:prstGeom prst="rect">
            <a:avLst/>
          </a:prstGeom>
        </p:spPr>
      </p:pic>
      <p:pic>
        <p:nvPicPr>
          <p:cNvPr id="8" name="Graphic 8" descr="Microscope with chemical flasks">
            <a:extLst>
              <a:ext uri="{FF2B5EF4-FFF2-40B4-BE49-F238E27FC236}">
                <a16:creationId xmlns="" xmlns:a16="http://schemas.microsoft.com/office/drawing/2014/main" id="{455D1420-9E66-441B-8674-D3CCF91EB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8399" y="-159428"/>
            <a:ext cx="2588559" cy="2577354"/>
          </a:xfrm>
          <a:prstGeom prst="rect">
            <a:avLst/>
          </a:prstGeom>
        </p:spPr>
      </p:pic>
      <p:pic>
        <p:nvPicPr>
          <p:cNvPr id="9" name="Graphic 9" descr="Shuffle with solid fill">
            <a:extLst>
              <a:ext uri="{FF2B5EF4-FFF2-40B4-BE49-F238E27FC236}">
                <a16:creationId xmlns="" xmlns:a16="http://schemas.microsoft.com/office/drawing/2014/main" id="{17AD7875-6216-4AF2-A647-CAEF7992F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578642" y="4798358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FEC3DF-B4E8-434C-905A-62211CF0C0F9}"/>
              </a:ext>
            </a:extLst>
          </p:cNvPr>
          <p:cNvSpPr txBox="1"/>
          <p:nvPr/>
        </p:nvSpPr>
        <p:spPr>
          <a:xfrm>
            <a:off x="4533900" y="5618659"/>
            <a:ext cx="182210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Gill Sans Nova Cond"/>
              </a:rPr>
              <a:t>Rođena</a:t>
            </a:r>
            <a:r>
              <a:rPr lang="en-US" sz="2000" b="1" dirty="0">
                <a:latin typeface="Gill Sans Nova Cond"/>
              </a:rPr>
              <a:t> </a:t>
            </a:r>
            <a:r>
              <a:rPr lang="en-US" sz="2000" b="1" dirty="0" smtClean="0">
                <a:latin typeface="Gill Sans Nova Cond"/>
              </a:rPr>
              <a:t>12.1.1916</a:t>
            </a:r>
            <a:r>
              <a:rPr lang="hr-HR" sz="2000" b="1" dirty="0" smtClean="0">
                <a:latin typeface="Gill Sans Nova Cond"/>
              </a:rPr>
              <a:t>.,</a:t>
            </a:r>
            <a:endParaRPr lang="en-US" sz="2000" b="1" dirty="0">
              <a:latin typeface="Gill Sans Nova Cond"/>
            </a:endParaRPr>
          </a:p>
          <a:p>
            <a:r>
              <a:rPr lang="en-US" sz="2000" b="1" dirty="0">
                <a:latin typeface="Gill Sans Nova Cond"/>
              </a:rPr>
              <a:t>New Orleans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2A5154-1029-45C3-8299-184BA5055CEB}"/>
              </a:ext>
            </a:extLst>
          </p:cNvPr>
          <p:cNvSpPr txBox="1"/>
          <p:nvPr/>
        </p:nvSpPr>
        <p:spPr>
          <a:xfrm>
            <a:off x="6355032" y="5615446"/>
            <a:ext cx="37033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 err="1">
                <a:latin typeface="Gill Sans Nova Cond"/>
              </a:rPr>
              <a:t>Umrla</a:t>
            </a:r>
            <a:endParaRPr lang="en-US" sz="2000" b="1" dirty="0">
              <a:latin typeface="Gill Sans Nova Cond"/>
            </a:endParaRPr>
          </a:p>
          <a:p>
            <a:r>
              <a:rPr lang="en-US" sz="2000" b="1" dirty="0">
                <a:latin typeface="Gill Sans Nova Cond"/>
              </a:rPr>
              <a:t>5.9.2013</a:t>
            </a:r>
            <a:r>
              <a:rPr lang="en-US" sz="2000" b="1" dirty="0" smtClean="0">
                <a:latin typeface="Gill Sans Nova Cond"/>
              </a:rPr>
              <a:t>.</a:t>
            </a:r>
            <a:r>
              <a:rPr lang="hr-HR" sz="2000" b="1" dirty="0" smtClean="0">
                <a:latin typeface="Gill Sans Nova Cond"/>
              </a:rPr>
              <a:t>,</a:t>
            </a:r>
            <a:endParaRPr lang="en-US" sz="2000" b="1" dirty="0">
              <a:latin typeface="Gill Sans Nova Cond"/>
            </a:endParaRPr>
          </a:p>
          <a:p>
            <a:r>
              <a:rPr lang="en-US" sz="2000" b="1" dirty="0">
                <a:latin typeface="Gill Sans Nova Cond"/>
                <a:ea typeface="+mn-lt"/>
                <a:cs typeface="+mn-lt"/>
              </a:rPr>
              <a:t>Metairie, 97. </a:t>
            </a:r>
            <a:r>
              <a:rPr lang="en-US" sz="2000" b="1" dirty="0" err="1">
                <a:latin typeface="Gill Sans Nova Cond"/>
                <a:ea typeface="+mn-lt"/>
                <a:cs typeface="+mn-lt"/>
              </a:rPr>
              <a:t>godina</a:t>
            </a:r>
            <a:r>
              <a:rPr lang="en-US" sz="2000" b="1" dirty="0">
                <a:latin typeface="Gill Sans Nova Cond"/>
                <a:ea typeface="+mn-lt"/>
                <a:cs typeface="+mn-lt"/>
              </a:rPr>
              <a:t> </a:t>
            </a:r>
            <a:r>
              <a:rPr lang="en-US" sz="2000" b="1" dirty="0" err="1">
                <a:latin typeface="Gill Sans Nova Cond"/>
                <a:ea typeface="+mn-lt"/>
                <a:cs typeface="+mn-lt"/>
              </a:rPr>
              <a:t>života</a:t>
            </a:r>
            <a:endParaRPr lang="en-US" b="1" dirty="0" err="1">
              <a:latin typeface="Gill Sans Nova Cond"/>
            </a:endParaRPr>
          </a:p>
        </p:txBody>
      </p:sp>
      <p:pic>
        <p:nvPicPr>
          <p:cNvPr id="12" name="Graphic 12" descr="Arrow Right with solid fill">
            <a:extLst>
              <a:ext uri="{FF2B5EF4-FFF2-40B4-BE49-F238E27FC236}">
                <a16:creationId xmlns="" xmlns:a16="http://schemas.microsoft.com/office/drawing/2014/main" id="{EE3800DB-F03B-4637-A316-A9561E477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892733" y="2649779"/>
            <a:ext cx="1158688" cy="925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296048-00F0-4A78-B342-A6E0FEF35FAD}"/>
              </a:ext>
            </a:extLst>
          </p:cNvPr>
          <p:cNvSpPr txBox="1"/>
          <p:nvPr/>
        </p:nvSpPr>
        <p:spPr>
          <a:xfrm>
            <a:off x="177612" y="280166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latin typeface="Gill Sans Nova Cond"/>
              </a:rPr>
              <a:t>Američka</a:t>
            </a:r>
            <a:endParaRPr lang="hr-HR" sz="2000" b="1" dirty="0" smtClean="0">
              <a:latin typeface="Gill Sans Nova Cond"/>
            </a:endParaRPr>
          </a:p>
          <a:p>
            <a:r>
              <a:rPr lang="en-US" sz="2000" b="1" dirty="0" err="1" smtClean="0">
                <a:latin typeface="Gill Sans Nova Cond"/>
              </a:rPr>
              <a:t>kemičarka</a:t>
            </a:r>
            <a:endParaRPr lang="en-US" sz="2000" b="1" dirty="0">
              <a:latin typeface="Gill Sans Nova Cond"/>
            </a:endParaRPr>
          </a:p>
        </p:txBody>
      </p:sp>
      <p:pic>
        <p:nvPicPr>
          <p:cNvPr id="14" name="Graphic 12" descr="Arrow Right with solid fill">
            <a:extLst>
              <a:ext uri="{FF2B5EF4-FFF2-40B4-BE49-F238E27FC236}">
                <a16:creationId xmlns="" xmlns:a16="http://schemas.microsoft.com/office/drawing/2014/main" id="{5AC39C0C-6048-4FC8-B4E3-A3763A228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>
            <a:off x="8378799" y="2649779"/>
            <a:ext cx="1158688" cy="9256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140FC4-AFEA-4CBB-935B-177F8E42A792}"/>
              </a:ext>
            </a:extLst>
          </p:cNvPr>
          <p:cNvSpPr txBox="1"/>
          <p:nvPr/>
        </p:nvSpPr>
        <p:spPr>
          <a:xfrm>
            <a:off x="9740507" y="2647773"/>
            <a:ext cx="245149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Gill Sans Nova Cond"/>
              </a:rPr>
              <a:t>Najvažnije</a:t>
            </a:r>
            <a:r>
              <a:rPr lang="en-US" sz="2000" b="1" dirty="0">
                <a:latin typeface="Gill Sans Nova Cond"/>
              </a:rPr>
              <a:t> </a:t>
            </a:r>
            <a:r>
              <a:rPr lang="en-US" sz="2000" b="1" dirty="0" err="1" smtClean="0">
                <a:latin typeface="Gill Sans Nova Cond"/>
              </a:rPr>
              <a:t>otkriće</a:t>
            </a:r>
            <a:r>
              <a:rPr lang="en-US" sz="2000" b="1" dirty="0" smtClean="0">
                <a:latin typeface="Gill Sans Nova Cond"/>
              </a:rPr>
              <a:t>:</a:t>
            </a:r>
            <a:endParaRPr lang="hr-HR" sz="2000" b="1" dirty="0" smtClean="0">
              <a:latin typeface="Gill Sans Nova Cond"/>
            </a:endParaRPr>
          </a:p>
          <a:p>
            <a:r>
              <a:rPr lang="hr-HR" sz="2000" b="1" dirty="0" err="1">
                <a:latin typeface="Gill Sans Nova Cond"/>
              </a:rPr>
              <a:t>p</a:t>
            </a:r>
            <a:r>
              <a:rPr lang="en-US" sz="2000" b="1" dirty="0" err="1" smtClean="0">
                <a:latin typeface="Gill Sans Nova Cond"/>
              </a:rPr>
              <a:t>amučna</a:t>
            </a:r>
            <a:r>
              <a:rPr lang="en-US" sz="2000" b="1" dirty="0">
                <a:latin typeface="Gill Sans Nova Cond"/>
              </a:rPr>
              <a:t> </a:t>
            </a:r>
            <a:r>
              <a:rPr lang="en-US" sz="2000" b="1" dirty="0" err="1">
                <a:latin typeface="Gill Sans Nova Cond"/>
              </a:rPr>
              <a:t>tkanina</a:t>
            </a:r>
            <a:r>
              <a:rPr lang="en-US" sz="2000" b="1" dirty="0">
                <a:latin typeface="Gill Sans Nova Cond"/>
              </a:rPr>
              <a:t> </a:t>
            </a:r>
            <a:r>
              <a:rPr lang="en-US" sz="2000" b="1" dirty="0" err="1">
                <a:latin typeface="Gill Sans Nova Cond"/>
              </a:rPr>
              <a:t>otporna</a:t>
            </a:r>
            <a:r>
              <a:rPr lang="en-US" sz="2000" b="1" dirty="0">
                <a:latin typeface="Gill Sans Nova Cond"/>
              </a:rPr>
              <a:t> </a:t>
            </a:r>
            <a:r>
              <a:rPr lang="en-US" sz="2000" b="1" dirty="0" err="1">
                <a:latin typeface="Gill Sans Nova Cond"/>
              </a:rPr>
              <a:t>na</a:t>
            </a:r>
            <a:r>
              <a:rPr lang="en-US" sz="2000" b="1" dirty="0">
                <a:latin typeface="Gill Sans Nova Cond"/>
              </a:rPr>
              <a:t> </a:t>
            </a:r>
            <a:r>
              <a:rPr lang="en-US" sz="2000" b="1" dirty="0" err="1">
                <a:latin typeface="Gill Sans Nova Cond"/>
              </a:rPr>
              <a:t>gužvanje</a:t>
            </a:r>
            <a:endParaRPr lang="en-US" sz="2000" b="1" dirty="0">
              <a:latin typeface="Gill Sans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88478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D564A17-FB9E-4F03-A4C6-A619B07B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tx1"/>
                </a:solidFill>
                <a:latin typeface="Gill Sans Nova Cond"/>
              </a:rPr>
              <a:t>Djetinjstvo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3C89D3-8E1E-4812-AA9B-F8807E273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58283"/>
            <a:ext cx="8102597" cy="439210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hr-HR" b="1" dirty="0">
                <a:solidFill>
                  <a:schemeClr val="tx1"/>
                </a:solidFill>
                <a:latin typeface="Gill Sans Nova Cond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14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godina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završila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srednju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školu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  <a:p>
            <a:r>
              <a:rPr lang="hr-HR" b="1" dirty="0">
                <a:solidFill>
                  <a:schemeClr val="tx1"/>
                </a:solidFill>
                <a:latin typeface="Gill Sans Nova Cond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15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godina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upisala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H. Sophie Newcomb Memorial College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Sveučilištu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Tulane u New 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Orleansu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spremna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steći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diplomu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iz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matematike</a:t>
            </a: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u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brzo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otkrila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da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joj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bolje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odgovara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karijera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kemiji</a:t>
            </a: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  <a:p>
            <a:r>
              <a:rPr lang="hr-HR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19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godina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diplomirala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preddiplomsk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 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studij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u 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Newcombe-u </a:t>
            </a:r>
          </a:p>
          <a:p>
            <a:r>
              <a:rPr lang="hr-HR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ok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radila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kao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učiteljica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pohađala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večernju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školu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kako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bi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stekla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magisterij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Tulane-u</a:t>
            </a: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akon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što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provela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godinu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dana u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poslijediplomskom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studiju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Bryn Mawr Collage,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vratila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se u New Orleans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kako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bi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nastavila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obrazovanje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stjecanjem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magisterija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iz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kemije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Tulane-u 1938.</a:t>
            </a: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t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ijekom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Drugog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svjetskog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rata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podučavala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kolegij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</a:p>
          <a:p>
            <a:r>
              <a:rPr lang="hr-HR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b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ila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jedna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od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samo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dviju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žena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kojoj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bilo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dopušteno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pohađati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satove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fizikalne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kemije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onda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otišla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Sveučilište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Chicago po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njezin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doktorat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iz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kemije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1948.,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poslije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rata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</p:txBody>
      </p:sp>
      <p:pic>
        <p:nvPicPr>
          <p:cNvPr id="6" name="Graphic 7" descr="Chemistry lab">
            <a:extLst>
              <a:ext uri="{FF2B5EF4-FFF2-40B4-BE49-F238E27FC236}">
                <a16:creationId xmlns="" xmlns:a16="http://schemas.microsoft.com/office/drawing/2014/main" id="{E9E8D61A-E341-46E2-9A59-090D73F2F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715" y="-219290"/>
            <a:ext cx="2510119" cy="2498913"/>
          </a:xfrm>
          <a:prstGeom prst="rect">
            <a:avLst/>
          </a:prstGeom>
        </p:spPr>
      </p:pic>
      <p:pic>
        <p:nvPicPr>
          <p:cNvPr id="8" name="Picture 8" descr="A picture containing text, person, wearing, posing&#10;&#10;Description automatically generated">
            <a:extLst>
              <a:ext uri="{FF2B5EF4-FFF2-40B4-BE49-F238E27FC236}">
                <a16:creationId xmlns="" xmlns:a16="http://schemas.microsoft.com/office/drawing/2014/main" id="{FA9612B0-7C6A-462E-B8D1-DE608C3CF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929" y="596500"/>
            <a:ext cx="2743200" cy="346864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F7714285-1F12-4D91-BF61-24FED7166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538" y="3913655"/>
            <a:ext cx="2033867" cy="18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873F10-F542-4577-ACA1-2358C183067C}"/>
              </a:ext>
            </a:extLst>
          </p:cNvPr>
          <p:cNvSpPr txBox="1"/>
          <p:nvPr/>
        </p:nvSpPr>
        <p:spPr>
          <a:xfrm>
            <a:off x="5239870" y="546398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Gill Sans Nova Cond"/>
              </a:rPr>
              <a:t>Newcomb College, 1935.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537CD24-04ED-4882-B61B-3204F0B2E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076" y="352496"/>
            <a:ext cx="3225052" cy="4953980"/>
          </a:xfrm>
          <a:prstGeom prst="rect">
            <a:avLst/>
          </a:prstGeom>
        </p:spPr>
      </p:pic>
      <p:pic>
        <p:nvPicPr>
          <p:cNvPr id="5" name="Graphic 5" descr="Microscope with chemical flasks">
            <a:extLst>
              <a:ext uri="{FF2B5EF4-FFF2-40B4-BE49-F238E27FC236}">
                <a16:creationId xmlns="" xmlns:a16="http://schemas.microsoft.com/office/drawing/2014/main" id="{C6E25D6B-B809-442B-A3A7-0C89B19A4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7474" y="-280737"/>
            <a:ext cx="1824790" cy="1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873F10-F542-4577-ACA1-2358C183067C}"/>
              </a:ext>
            </a:extLst>
          </p:cNvPr>
          <p:cNvSpPr txBox="1"/>
          <p:nvPr/>
        </p:nvSpPr>
        <p:spPr>
          <a:xfrm>
            <a:off x="4655473" y="5423883"/>
            <a:ext cx="323736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latin typeface="Gill Sans Nova Cond"/>
              </a:rPr>
              <a:t>Stjecanje</a:t>
            </a:r>
            <a:r>
              <a:rPr lang="en-US" sz="2000" b="1">
                <a:latin typeface="Gill Sans Nova Cond"/>
              </a:rPr>
              <a:t> </a:t>
            </a:r>
            <a:r>
              <a:rPr lang="en-US" sz="2000" b="1" err="1">
                <a:latin typeface="Gill Sans Nova Cond"/>
              </a:rPr>
              <a:t>magisterija</a:t>
            </a:r>
            <a:r>
              <a:rPr lang="en-US" sz="2000" b="1">
                <a:latin typeface="Gill Sans Nova Cond"/>
              </a:rPr>
              <a:t> </a:t>
            </a:r>
            <a:r>
              <a:rPr lang="en-US" sz="2000" b="1" err="1">
                <a:latin typeface="Gill Sans Nova Cond"/>
              </a:rPr>
              <a:t>iz</a:t>
            </a:r>
            <a:r>
              <a:rPr lang="en-US" sz="2000" b="1">
                <a:latin typeface="Gill Sans Nova Cond"/>
              </a:rPr>
              <a:t> </a:t>
            </a:r>
            <a:r>
              <a:rPr lang="en-US" sz="2000" b="1" err="1">
                <a:latin typeface="Gill Sans Nova Cond"/>
              </a:rPr>
              <a:t>kemije</a:t>
            </a:r>
            <a:r>
              <a:rPr lang="en-US" sz="2000" b="1">
                <a:latin typeface="Gill Sans Nova Cond"/>
              </a:rPr>
              <a:t> </a:t>
            </a:r>
            <a:r>
              <a:rPr lang="en-US" sz="2000" b="1" err="1">
                <a:latin typeface="Gill Sans Nova Cond"/>
              </a:rPr>
              <a:t>na</a:t>
            </a:r>
            <a:r>
              <a:rPr lang="en-US" sz="2000" b="1">
                <a:latin typeface="Gill Sans Nova Cond"/>
              </a:rPr>
              <a:t>  Tulane-u, 1938.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DB272BE6-CE69-4F2A-A1F9-C5AE4952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473" y="228601"/>
            <a:ext cx="2871027" cy="5197642"/>
          </a:xfrm>
          <a:prstGeom prst="rect">
            <a:avLst/>
          </a:prstGeom>
        </p:spPr>
      </p:pic>
      <p:pic>
        <p:nvPicPr>
          <p:cNvPr id="4" name="Graphic 5" descr="Chemistry lab">
            <a:extLst>
              <a:ext uri="{FF2B5EF4-FFF2-40B4-BE49-F238E27FC236}">
                <a16:creationId xmlns="" xmlns:a16="http://schemas.microsoft.com/office/drawing/2014/main" id="{C68F0D7B-13FA-459F-8967-9BB38F143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7501" y="-330869"/>
            <a:ext cx="1955132" cy="1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3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CD4F91DD-69FD-44DC-AB64-3B58A404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259425"/>
            <a:ext cx="5400173" cy="3226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AF44C1-C54C-41E7-80F3-9FBE41FE7E34}"/>
              </a:ext>
            </a:extLst>
          </p:cNvPr>
          <p:cNvSpPr txBox="1"/>
          <p:nvPr/>
        </p:nvSpPr>
        <p:spPr>
          <a:xfrm>
            <a:off x="5205663" y="471437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Gill Sans Nova Cond"/>
              </a:rPr>
              <a:t>Ruth </a:t>
            </a:r>
            <a:r>
              <a:rPr lang="en-US" sz="2000" b="1" err="1">
                <a:latin typeface="Gill Sans Nova Cond"/>
              </a:rPr>
              <a:t>i</a:t>
            </a:r>
            <a:r>
              <a:rPr lang="en-US" sz="2000" b="1">
                <a:latin typeface="Gill Sans Nova Cond"/>
              </a:rPr>
              <a:t> Frank Benerito, 1950. </a:t>
            </a:r>
          </a:p>
        </p:txBody>
      </p:sp>
      <p:pic>
        <p:nvPicPr>
          <p:cNvPr id="9" name="Graphic 5" descr="Microscope with chemical flasks">
            <a:extLst>
              <a:ext uri="{FF2B5EF4-FFF2-40B4-BE49-F238E27FC236}">
                <a16:creationId xmlns="" xmlns:a16="http://schemas.microsoft.com/office/drawing/2014/main" id="{EE7D7137-6747-4CED-8F5D-B605F760E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7474" y="-280737"/>
            <a:ext cx="1824790" cy="1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8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B38AC9-C86C-4B0D-8774-E894C932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tx1"/>
                </a:solidFill>
                <a:latin typeface="Gill Sans Nova Cond"/>
              </a:rPr>
              <a:t>Karijera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AAC420-7FE4-4BD7-8F1D-C540696F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9076329" cy="365015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latin typeface="Gill Sans Nova Cond"/>
              </a:rPr>
              <a:t>1953.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počela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raditi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u USDA-u u New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Orleansu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  <a:p>
            <a:r>
              <a:rPr lang="hr-HR" b="1" dirty="0">
                <a:solidFill>
                  <a:schemeClr val="tx1"/>
                </a:solidFill>
                <a:latin typeface="Gill Sans Nova Cond"/>
              </a:rPr>
              <a:t>j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</a:rPr>
              <a:t>edan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od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njezinih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prvih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projekata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uključuje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pr</a:t>
            </a:r>
            <a:r>
              <a:rPr lang="hr-HR" b="1" dirty="0">
                <a:solidFill>
                  <a:schemeClr val="tx1"/>
                </a:solidFill>
                <a:latin typeface="Gill Sans Nova Cond"/>
              </a:rPr>
              <a:t>o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učavanja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masti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u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sjemenkama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poput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kikirikija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badema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pistacija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</a:rPr>
              <a:t>i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</a:rPr>
              <a:t>zmislila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način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korištenja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masti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iz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sjemenki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u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hranjivoj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mješavini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za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pacijente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</a:rPr>
              <a:t>m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</a:rPr>
              <a:t>ješavina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se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trebala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staviti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direktno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u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žile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pacijenta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  <a:p>
            <a:r>
              <a:rPr lang="en-US" b="1" dirty="0">
                <a:solidFill>
                  <a:schemeClr val="tx1"/>
                </a:solidFill>
                <a:latin typeface="Gill Sans Nova Cond"/>
              </a:rPr>
              <a:t>1958.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počela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istraživati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kako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tretirati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pamučnu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tkaninu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s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kemikalijama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kako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bi se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manje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gužvala</a:t>
            </a: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</a:rPr>
              <a:t>i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</a:rPr>
              <a:t>zmislila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način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tretmana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koji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držao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pamuk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od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gužvanja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kada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je bio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mokar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ili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suh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pamučnu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tkaninu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neotpornu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vatru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mrlje</a:t>
            </a:r>
            <a:endParaRPr lang="en-US" b="1" dirty="0">
              <a:solidFill>
                <a:schemeClr val="tx1"/>
              </a:solidFill>
              <a:latin typeface="Gill Sans Nova Cond"/>
            </a:endParaRP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</a:rPr>
              <a:t>n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</a:rPr>
              <a:t>jezino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otkriće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pomoglo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pamučnoj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industriji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ostati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u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biznisu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Gill Sans Nova Cond"/>
            </a:endParaRPr>
          </a:p>
        </p:txBody>
      </p:sp>
      <p:pic>
        <p:nvPicPr>
          <p:cNvPr id="6" name="Graphic 5" descr="Chemistry lab">
            <a:extLst>
              <a:ext uri="{FF2B5EF4-FFF2-40B4-BE49-F238E27FC236}">
                <a16:creationId xmlns="" xmlns:a16="http://schemas.microsoft.com/office/drawing/2014/main" id="{893C6745-E34B-4D0C-9B85-058612C79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1099" y="191050"/>
            <a:ext cx="2101268" cy="21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B38AC9-C86C-4B0D-8774-E894C932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Gill Sans Nova Cond"/>
              </a:rPr>
              <a:t>Tajna o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otkriću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AAC420-7FE4-4BD7-8F1D-C540696F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9076329" cy="3650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 err="1">
                <a:solidFill>
                  <a:schemeClr val="tx1"/>
                </a:solidFill>
                <a:latin typeface="Gill Sans Nova Cond"/>
              </a:rPr>
              <a:t>u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</a:rPr>
              <a:t>poraba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procesa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zvanog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  <a:r>
              <a:rPr lang="en-US" b="1" dirty="0">
                <a:solidFill>
                  <a:srgbClr val="0070C0"/>
                </a:solidFill>
                <a:latin typeface="Gill Sans Nova Co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crosslinking</a:t>
            </a:r>
          </a:p>
          <a:p>
            <a:r>
              <a:rPr lang="hr-HR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amuk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sastavljen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od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materijala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zvanog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celuloza</a:t>
            </a: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oput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najlona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poliestera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celuloza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polimer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njegove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molekule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oblikovani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poput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dugačkih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lanaca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sadržeći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mnogo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tisuća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atoma</a:t>
            </a: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Ruth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osmislila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način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da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tretira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pamučna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vlakna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kako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bi se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lančane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molekule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celuloze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spojile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kemijski</a:t>
            </a: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</p:txBody>
      </p:sp>
      <p:pic>
        <p:nvPicPr>
          <p:cNvPr id="8" name="Graphic 5" descr="Microscope with chemical flasks">
            <a:extLst>
              <a:ext uri="{FF2B5EF4-FFF2-40B4-BE49-F238E27FC236}">
                <a16:creationId xmlns="" xmlns:a16="http://schemas.microsoft.com/office/drawing/2014/main" id="{E4600793-0E73-4BC0-8855-82A64170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5830" y="188989"/>
            <a:ext cx="1824790" cy="1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16459ED-28CF-49E0-9713-E73A2818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 b="115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B38AC9-C86C-4B0D-8774-E894C932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Više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 o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</a:rPr>
              <a:t>crosslinkingu</a:t>
            </a:r>
            <a:r>
              <a:rPr lang="en-US" b="1" dirty="0">
                <a:solidFill>
                  <a:schemeClr val="tx1"/>
                </a:solidFill>
                <a:latin typeface="Gill Sans Nova Cond"/>
              </a:rPr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AAC420-7FE4-4BD7-8F1D-C540696F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9076329" cy="3650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sprva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mislilo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da je crosslinking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pravljenje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pamučne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tkanine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otporno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jačanjem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njezinih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vlakana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ali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količina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crosslinkinga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korištena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tretmanu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malen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ne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daje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puno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snage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</a:p>
          <a:p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Ruth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razvila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novu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teoriju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kako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radi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crosslinking</a:t>
            </a: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oznato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 da se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molekule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celuloze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mogu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l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jepiti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jedna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drugu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osnovi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slabih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vodikovih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veza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između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molekula</a:t>
            </a: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  <a:p>
            <a:r>
              <a:rPr lang="hr-HR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p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redložila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 da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jedan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učinak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njezinog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crosslinkinga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bude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jačanje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vodikovih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veza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što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učinilo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materijal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otporn</a:t>
            </a:r>
            <a:r>
              <a:rPr lang="hr-HR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im</a:t>
            </a:r>
            <a:r>
              <a:rPr lang="en-US" b="1" dirty="0" smtClean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Nova Cond"/>
                <a:ea typeface="+mn-lt"/>
                <a:cs typeface="+mn-lt"/>
              </a:rPr>
              <a:t>gužvanje</a:t>
            </a:r>
            <a:endParaRPr lang="en-US" b="1" dirty="0">
              <a:solidFill>
                <a:schemeClr val="tx1"/>
              </a:solidFill>
              <a:latin typeface="Gill Sans Nova Cond"/>
              <a:ea typeface="+mn-lt"/>
              <a:cs typeface="+mn-lt"/>
            </a:endParaRPr>
          </a:p>
        </p:txBody>
      </p:sp>
      <p:pic>
        <p:nvPicPr>
          <p:cNvPr id="5" name="Picture 5" descr="Shape, polygon&#10;&#10;Description automatically generated">
            <a:extLst>
              <a:ext uri="{FF2B5EF4-FFF2-40B4-BE49-F238E27FC236}">
                <a16:creationId xmlns="" xmlns:a16="http://schemas.microsoft.com/office/drawing/2014/main" id="{114ABD08-82D5-4D01-8565-D253D48DB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985" y="1187638"/>
            <a:ext cx="2095500" cy="1905000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81C2E73-4A62-4D1C-9CEC-7ED338775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186" y="3402071"/>
            <a:ext cx="2586625" cy="2840625"/>
          </a:xfrm>
          <a:prstGeom prst="rect">
            <a:avLst/>
          </a:prstGeom>
        </p:spPr>
      </p:pic>
      <p:pic>
        <p:nvPicPr>
          <p:cNvPr id="12" name="Graphic 11" descr="Chemistry lab">
            <a:extLst>
              <a:ext uri="{FF2B5EF4-FFF2-40B4-BE49-F238E27FC236}">
                <a16:creationId xmlns="" xmlns:a16="http://schemas.microsoft.com/office/drawing/2014/main" id="{790D10CE-7333-49E6-96C1-2FD88F1D8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106" y="-178702"/>
            <a:ext cx="1955132" cy="1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6503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86</Words>
  <Application>Microsoft Office PowerPoint</Application>
  <PresentationFormat>Prilagođeno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MarrakeshVTI</vt:lpstr>
      <vt:lpstr>Ruth Benerito</vt:lpstr>
      <vt:lpstr>PowerPointova prezentacija</vt:lpstr>
      <vt:lpstr>Djetinjstvo</vt:lpstr>
      <vt:lpstr>PowerPointova prezentacija</vt:lpstr>
      <vt:lpstr>PowerPointova prezentacija</vt:lpstr>
      <vt:lpstr>PowerPointova prezentacija</vt:lpstr>
      <vt:lpstr>Karijera</vt:lpstr>
      <vt:lpstr>Tajna o otkriću</vt:lpstr>
      <vt:lpstr>Više o crosslinkingu </vt:lpstr>
      <vt:lpstr>Nagrade</vt:lpstr>
      <vt:lpstr>PowerPointova prezentacija</vt:lpstr>
      <vt:lpstr>PowerPointova prezentacija</vt:lpstr>
      <vt:lpstr>Izvori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Knjižnica</cp:lastModifiedBy>
  <cp:revision>386</cp:revision>
  <dcterms:created xsi:type="dcterms:W3CDTF">2021-12-08T15:48:03Z</dcterms:created>
  <dcterms:modified xsi:type="dcterms:W3CDTF">2022-05-06T09:22:43Z</dcterms:modified>
</cp:coreProperties>
</file>