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265B51-6F21-6814-42F8-E1767F67A1AE}" v="122" dt="2021-12-22T14:29:37.671"/>
    <p1510:client id="{46A3B3DA-140D-B97F-1908-AC952C73BEE6}" v="199" dt="2021-12-22T14:54:29.307"/>
    <p1510:client id="{D5C77AC6-9516-47A1-947A-65EEFB6520F9}" v="747" dt="2021-12-21T17:18:56.2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8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Žana Cindrić" userId="S::zana.cindric@skole.hr::7e55b41c-d83f-4cc9-90e1-7ed10ce48592" providerId="AD" clId="Web-{46A3B3DA-140D-B97F-1908-AC952C73BEE6}"/>
    <pc:docChg chg="addSld modSld">
      <pc:chgData name="Žana Cindrić" userId="S::zana.cindric@skole.hr::7e55b41c-d83f-4cc9-90e1-7ed10ce48592" providerId="AD" clId="Web-{46A3B3DA-140D-B97F-1908-AC952C73BEE6}" dt="2021-12-22T14:54:29.307" v="200" actId="14100"/>
      <pc:docMkLst>
        <pc:docMk/>
      </pc:docMkLst>
      <pc:sldChg chg="modSp">
        <pc:chgData name="Žana Cindrić" userId="S::zana.cindric@skole.hr::7e55b41c-d83f-4cc9-90e1-7ed10ce48592" providerId="AD" clId="Web-{46A3B3DA-140D-B97F-1908-AC952C73BEE6}" dt="2021-12-22T14:33:52.463" v="93" actId="20577"/>
        <pc:sldMkLst>
          <pc:docMk/>
          <pc:sldMk cId="326001148" sldId="257"/>
        </pc:sldMkLst>
        <pc:spChg chg="mod">
          <ac:chgData name="Žana Cindrić" userId="S::zana.cindric@skole.hr::7e55b41c-d83f-4cc9-90e1-7ed10ce48592" providerId="AD" clId="Web-{46A3B3DA-140D-B97F-1908-AC952C73BEE6}" dt="2021-12-22T14:33:52.463" v="93" actId="20577"/>
          <ac:spMkLst>
            <pc:docMk/>
            <pc:sldMk cId="326001148" sldId="257"/>
            <ac:spMk id="3" creationId="{EEFE31BF-4E1B-43D3-9F35-E58F276DE817}"/>
          </ac:spMkLst>
        </pc:spChg>
      </pc:sldChg>
      <pc:sldChg chg="modSp">
        <pc:chgData name="Žana Cindrić" userId="S::zana.cindric@skole.hr::7e55b41c-d83f-4cc9-90e1-7ed10ce48592" providerId="AD" clId="Web-{46A3B3DA-140D-B97F-1908-AC952C73BEE6}" dt="2021-12-22T14:37:51.203" v="120" actId="20577"/>
        <pc:sldMkLst>
          <pc:docMk/>
          <pc:sldMk cId="910791725" sldId="258"/>
        </pc:sldMkLst>
        <pc:spChg chg="mod">
          <ac:chgData name="Žana Cindrić" userId="S::zana.cindric@skole.hr::7e55b41c-d83f-4cc9-90e1-7ed10ce48592" providerId="AD" clId="Web-{46A3B3DA-140D-B97F-1908-AC952C73BEE6}" dt="2021-12-22T14:37:51.203" v="120" actId="20577"/>
          <ac:spMkLst>
            <pc:docMk/>
            <pc:sldMk cId="910791725" sldId="258"/>
            <ac:spMk id="3" creationId="{FF393A78-3A01-4241-AC59-D74268F26BCA}"/>
          </ac:spMkLst>
        </pc:spChg>
      </pc:sldChg>
      <pc:sldChg chg="modSp">
        <pc:chgData name="Žana Cindrić" userId="S::zana.cindric@skole.hr::7e55b41c-d83f-4cc9-90e1-7ed10ce48592" providerId="AD" clId="Web-{46A3B3DA-140D-B97F-1908-AC952C73BEE6}" dt="2021-12-22T14:37:26.718" v="109" actId="20577"/>
        <pc:sldMkLst>
          <pc:docMk/>
          <pc:sldMk cId="395191343" sldId="259"/>
        </pc:sldMkLst>
        <pc:spChg chg="mod">
          <ac:chgData name="Žana Cindrić" userId="S::zana.cindric@skole.hr::7e55b41c-d83f-4cc9-90e1-7ed10ce48592" providerId="AD" clId="Web-{46A3B3DA-140D-B97F-1908-AC952C73BEE6}" dt="2021-12-22T14:37:26.718" v="109" actId="20577"/>
          <ac:spMkLst>
            <pc:docMk/>
            <pc:sldMk cId="395191343" sldId="259"/>
            <ac:spMk id="3" creationId="{32D49A9F-448B-49E2-AEF1-DED959BE4494}"/>
          </ac:spMkLst>
        </pc:spChg>
      </pc:sldChg>
      <pc:sldChg chg="addSp delSp modSp mod setBg">
        <pc:chgData name="Žana Cindrić" userId="S::zana.cindric@skole.hr::7e55b41c-d83f-4cc9-90e1-7ed10ce48592" providerId="AD" clId="Web-{46A3B3DA-140D-B97F-1908-AC952C73BEE6}" dt="2021-12-22T14:49:06.627" v="160" actId="20577"/>
        <pc:sldMkLst>
          <pc:docMk/>
          <pc:sldMk cId="3883237298" sldId="260"/>
        </pc:sldMkLst>
        <pc:spChg chg="mod">
          <ac:chgData name="Žana Cindrić" userId="S::zana.cindric@skole.hr::7e55b41c-d83f-4cc9-90e1-7ed10ce48592" providerId="AD" clId="Web-{46A3B3DA-140D-B97F-1908-AC952C73BEE6}" dt="2021-12-22T14:48:03.484" v="152" actId="20577"/>
          <ac:spMkLst>
            <pc:docMk/>
            <pc:sldMk cId="3883237298" sldId="260"/>
            <ac:spMk id="2" creationId="{2D3CBF12-D3F2-49FF-93C7-0F5161549242}"/>
          </ac:spMkLst>
        </pc:spChg>
        <pc:spChg chg="mod">
          <ac:chgData name="Žana Cindrić" userId="S::zana.cindric@skole.hr::7e55b41c-d83f-4cc9-90e1-7ed10ce48592" providerId="AD" clId="Web-{46A3B3DA-140D-B97F-1908-AC952C73BEE6}" dt="2021-12-22T14:49:06.627" v="160" actId="20577"/>
          <ac:spMkLst>
            <pc:docMk/>
            <pc:sldMk cId="3883237298" sldId="260"/>
            <ac:spMk id="3" creationId="{4D54917A-8A4F-406E-A198-4868092C419E}"/>
          </ac:spMkLst>
        </pc:spChg>
        <pc:spChg chg="add del">
          <ac:chgData name="Žana Cindrić" userId="S::zana.cindric@skole.hr::7e55b41c-d83f-4cc9-90e1-7ed10ce48592" providerId="AD" clId="Web-{46A3B3DA-140D-B97F-1908-AC952C73BEE6}" dt="2021-12-22T14:47:40.468" v="148"/>
          <ac:spMkLst>
            <pc:docMk/>
            <pc:sldMk cId="3883237298" sldId="260"/>
            <ac:spMk id="10" creationId="{394842B0-684D-44CC-B4BC-D13331CFD290}"/>
          </ac:spMkLst>
        </pc:spChg>
        <pc:spChg chg="add del">
          <ac:chgData name="Žana Cindrić" userId="S::zana.cindric@skole.hr::7e55b41c-d83f-4cc9-90e1-7ed10ce48592" providerId="AD" clId="Web-{46A3B3DA-140D-B97F-1908-AC952C73BEE6}" dt="2021-12-22T14:47:40.468" v="148"/>
          <ac:spMkLst>
            <pc:docMk/>
            <pc:sldMk cId="3883237298" sldId="260"/>
            <ac:spMk id="12" creationId="{4C2A3DC3-F495-4B99-9FF3-3FB30D63235E}"/>
          </ac:spMkLst>
        </pc:spChg>
        <pc:spChg chg="add">
          <ac:chgData name="Žana Cindrić" userId="S::zana.cindric@skole.hr::7e55b41c-d83f-4cc9-90e1-7ed10ce48592" providerId="AD" clId="Web-{46A3B3DA-140D-B97F-1908-AC952C73BEE6}" dt="2021-12-22T14:47:40.468" v="148"/>
          <ac:spMkLst>
            <pc:docMk/>
            <pc:sldMk cId="3883237298" sldId="260"/>
            <ac:spMk id="17" creationId="{D1D34770-47A8-402C-AF23-2B653F2D88C1}"/>
          </ac:spMkLst>
        </pc:spChg>
        <pc:picChg chg="mod ord">
          <ac:chgData name="Žana Cindrić" userId="S::zana.cindric@skole.hr::7e55b41c-d83f-4cc9-90e1-7ed10ce48592" providerId="AD" clId="Web-{46A3B3DA-140D-B97F-1908-AC952C73BEE6}" dt="2021-12-22T14:47:45.234" v="149" actId="14100"/>
          <ac:picMkLst>
            <pc:docMk/>
            <pc:sldMk cId="3883237298" sldId="260"/>
            <ac:picMk id="4" creationId="{33621A75-EA6B-41CD-8463-3EDAB33F2EF3}"/>
          </ac:picMkLst>
        </pc:picChg>
        <pc:picChg chg="add del mod">
          <ac:chgData name="Žana Cindrić" userId="S::zana.cindric@skole.hr::7e55b41c-d83f-4cc9-90e1-7ed10ce48592" providerId="AD" clId="Web-{46A3B3DA-140D-B97F-1908-AC952C73BEE6}" dt="2021-12-22T14:47:17.827" v="145"/>
          <ac:picMkLst>
            <pc:docMk/>
            <pc:sldMk cId="3883237298" sldId="260"/>
            <ac:picMk id="5" creationId="{AB6069FC-F393-4CBC-921E-5F6E07AB6CF3}"/>
          </ac:picMkLst>
        </pc:picChg>
      </pc:sldChg>
      <pc:sldChg chg="addSp delSp modSp mod setBg">
        <pc:chgData name="Žana Cindrić" userId="S::zana.cindric@skole.hr::7e55b41c-d83f-4cc9-90e1-7ed10ce48592" providerId="AD" clId="Web-{46A3B3DA-140D-B97F-1908-AC952C73BEE6}" dt="2021-12-22T14:54:29.307" v="200" actId="14100"/>
        <pc:sldMkLst>
          <pc:docMk/>
          <pc:sldMk cId="3163249579" sldId="261"/>
        </pc:sldMkLst>
        <pc:spChg chg="mod">
          <ac:chgData name="Žana Cindrić" userId="S::zana.cindric@skole.hr::7e55b41c-d83f-4cc9-90e1-7ed10ce48592" providerId="AD" clId="Web-{46A3B3DA-140D-B97F-1908-AC952C73BEE6}" dt="2021-12-22T14:43:41.696" v="142" actId="20577"/>
          <ac:spMkLst>
            <pc:docMk/>
            <pc:sldMk cId="3163249579" sldId="261"/>
            <ac:spMk id="2" creationId="{26C1200A-0FF0-486D-95FA-CA8CAD8D527B}"/>
          </ac:spMkLst>
        </pc:spChg>
        <pc:spChg chg="mod">
          <ac:chgData name="Žana Cindrić" userId="S::zana.cindric@skole.hr::7e55b41c-d83f-4cc9-90e1-7ed10ce48592" providerId="AD" clId="Web-{46A3B3DA-140D-B97F-1908-AC952C73BEE6}" dt="2021-12-22T14:54:29.307" v="200" actId="14100"/>
          <ac:spMkLst>
            <pc:docMk/>
            <pc:sldMk cId="3163249579" sldId="261"/>
            <ac:spMk id="3" creationId="{9C6EB79A-A17B-450D-AF35-53FCE13CFC1A}"/>
          </ac:spMkLst>
        </pc:spChg>
        <pc:spChg chg="add">
          <ac:chgData name="Žana Cindrić" userId="S::zana.cindric@skole.hr::7e55b41c-d83f-4cc9-90e1-7ed10ce48592" providerId="AD" clId="Web-{46A3B3DA-140D-B97F-1908-AC952C73BEE6}" dt="2021-12-22T14:43:08.071" v="138"/>
          <ac:spMkLst>
            <pc:docMk/>
            <pc:sldMk cId="3163249579" sldId="261"/>
            <ac:spMk id="7" creationId="{2B566528-1B12-4246-9431-5C2D7D081168}"/>
          </ac:spMkLst>
        </pc:spChg>
        <pc:spChg chg="add del">
          <ac:chgData name="Žana Cindrić" userId="S::zana.cindric@skole.hr::7e55b41c-d83f-4cc9-90e1-7ed10ce48592" providerId="AD" clId="Web-{46A3B3DA-140D-B97F-1908-AC952C73BEE6}" dt="2021-12-22T14:43:08.071" v="137"/>
          <ac:spMkLst>
            <pc:docMk/>
            <pc:sldMk cId="3163249579" sldId="261"/>
            <ac:spMk id="10" creationId="{9427AF5F-9A0E-42B7-A252-FD64C9885F9C}"/>
          </ac:spMkLst>
        </pc:spChg>
        <pc:grpChg chg="add">
          <ac:chgData name="Žana Cindrić" userId="S::zana.cindric@skole.hr::7e55b41c-d83f-4cc9-90e1-7ed10ce48592" providerId="AD" clId="Web-{46A3B3DA-140D-B97F-1908-AC952C73BEE6}" dt="2021-12-22T14:43:08.071" v="138"/>
          <ac:grpSpMkLst>
            <pc:docMk/>
            <pc:sldMk cId="3163249579" sldId="261"/>
            <ac:grpSpMk id="12" creationId="{828A5161-06F1-46CF-8AD7-844680A59E13}"/>
          </ac:grpSpMkLst>
        </pc:grpChg>
        <pc:grpChg chg="add">
          <ac:chgData name="Žana Cindrić" userId="S::zana.cindric@skole.hr::7e55b41c-d83f-4cc9-90e1-7ed10ce48592" providerId="AD" clId="Web-{46A3B3DA-140D-B97F-1908-AC952C73BEE6}" dt="2021-12-22T14:43:08.071" v="138"/>
          <ac:grpSpMkLst>
            <pc:docMk/>
            <pc:sldMk cId="3163249579" sldId="261"/>
            <ac:grpSpMk id="16" creationId="{5995D10D-E9C9-47DB-AE7E-801FEF38F5C9}"/>
          </ac:grpSpMkLst>
        </pc:grpChg>
        <pc:picChg chg="add del mod">
          <ac:chgData name="Žana Cindrić" userId="S::zana.cindric@skole.hr::7e55b41c-d83f-4cc9-90e1-7ed10ce48592" providerId="AD" clId="Web-{46A3B3DA-140D-B97F-1908-AC952C73BEE6}" dt="2021-12-22T14:39:49.659" v="134"/>
          <ac:picMkLst>
            <pc:docMk/>
            <pc:sldMk cId="3163249579" sldId="261"/>
            <ac:picMk id="4" creationId="{502FDAE0-32BF-4A34-9937-D5CC6D7DD2EB}"/>
          </ac:picMkLst>
        </pc:picChg>
        <pc:picChg chg="add mod">
          <ac:chgData name="Žana Cindrić" userId="S::zana.cindric@skole.hr::7e55b41c-d83f-4cc9-90e1-7ed10ce48592" providerId="AD" clId="Web-{46A3B3DA-140D-B97F-1908-AC952C73BEE6}" dt="2021-12-22T14:43:11.711" v="139" actId="1076"/>
          <ac:picMkLst>
            <pc:docMk/>
            <pc:sldMk cId="3163249579" sldId="261"/>
            <ac:picMk id="5" creationId="{D2411D45-FE80-40C2-9043-22AEAEBB11C1}"/>
          </ac:picMkLst>
        </pc:picChg>
      </pc:sldChg>
      <pc:sldChg chg="addSp delSp modSp new mod setBg">
        <pc:chgData name="Žana Cindrić" userId="S::zana.cindric@skole.hr::7e55b41c-d83f-4cc9-90e1-7ed10ce48592" providerId="AD" clId="Web-{46A3B3DA-140D-B97F-1908-AC952C73BEE6}" dt="2021-12-22T14:52:13.897" v="190"/>
        <pc:sldMkLst>
          <pc:docMk/>
          <pc:sldMk cId="2379482049" sldId="262"/>
        </pc:sldMkLst>
        <pc:spChg chg="mod">
          <ac:chgData name="Žana Cindrić" userId="S::zana.cindric@skole.hr::7e55b41c-d83f-4cc9-90e1-7ed10ce48592" providerId="AD" clId="Web-{46A3B3DA-140D-B97F-1908-AC952C73BEE6}" dt="2021-12-22T14:52:13.897" v="190"/>
          <ac:spMkLst>
            <pc:docMk/>
            <pc:sldMk cId="2379482049" sldId="262"/>
            <ac:spMk id="2" creationId="{809086BE-2828-4BAA-9D3A-8AC44DF7E212}"/>
          </ac:spMkLst>
        </pc:spChg>
        <pc:spChg chg="del">
          <ac:chgData name="Žana Cindrić" userId="S::zana.cindric@skole.hr::7e55b41c-d83f-4cc9-90e1-7ed10ce48592" providerId="AD" clId="Web-{46A3B3DA-140D-B97F-1908-AC952C73BEE6}" dt="2021-12-22T14:49:39.706" v="162"/>
          <ac:spMkLst>
            <pc:docMk/>
            <pc:sldMk cId="2379482049" sldId="262"/>
            <ac:spMk id="3" creationId="{CC8C93B9-7A2C-46BA-A92A-CA2160E35455}"/>
          </ac:spMkLst>
        </pc:spChg>
        <pc:spChg chg="add">
          <ac:chgData name="Žana Cindrić" userId="S::zana.cindric@skole.hr::7e55b41c-d83f-4cc9-90e1-7ed10ce48592" providerId="AD" clId="Web-{46A3B3DA-140D-B97F-1908-AC952C73BEE6}" dt="2021-12-22T14:52:13.897" v="190"/>
          <ac:spMkLst>
            <pc:docMk/>
            <pc:sldMk cId="2379482049" sldId="262"/>
            <ac:spMk id="11" creationId="{70155189-D96C-4527-B0EC-654B946BE615}"/>
          </ac:spMkLst>
        </pc:spChg>
        <pc:picChg chg="add mod ord">
          <ac:chgData name="Žana Cindrić" userId="S::zana.cindric@skole.hr::7e55b41c-d83f-4cc9-90e1-7ed10ce48592" providerId="AD" clId="Web-{46A3B3DA-140D-B97F-1908-AC952C73BEE6}" dt="2021-12-22T14:52:13.897" v="190"/>
          <ac:picMkLst>
            <pc:docMk/>
            <pc:sldMk cId="2379482049" sldId="262"/>
            <ac:picMk id="4" creationId="{7E086057-97E2-4546-92CC-1834B540628A}"/>
          </ac:picMkLst>
        </pc:picChg>
        <pc:picChg chg="add mod">
          <ac:chgData name="Žana Cindrić" userId="S::zana.cindric@skole.hr::7e55b41c-d83f-4cc9-90e1-7ed10ce48592" providerId="AD" clId="Web-{46A3B3DA-140D-B97F-1908-AC952C73BEE6}" dt="2021-12-22T14:52:13.897" v="190"/>
          <ac:picMkLst>
            <pc:docMk/>
            <pc:sldMk cId="2379482049" sldId="262"/>
            <ac:picMk id="5" creationId="{3D0731C6-CABC-41CD-B41F-AF7CBB0A5C8B}"/>
          </ac:picMkLst>
        </pc:picChg>
        <pc:picChg chg="add mod ord">
          <ac:chgData name="Žana Cindrić" userId="S::zana.cindric@skole.hr::7e55b41c-d83f-4cc9-90e1-7ed10ce48592" providerId="AD" clId="Web-{46A3B3DA-140D-B97F-1908-AC952C73BEE6}" dt="2021-12-22T14:52:13.897" v="190"/>
          <ac:picMkLst>
            <pc:docMk/>
            <pc:sldMk cId="2379482049" sldId="262"/>
            <ac:picMk id="6" creationId="{E44C5237-38A3-4787-8EB3-F9CC36668366}"/>
          </ac:picMkLst>
        </pc:picChg>
      </pc:sldChg>
    </pc:docChg>
  </pc:docChgLst>
  <pc:docChgLst>
    <pc:chgData name="Žana Cindrić" userId="S::zana.cindric@skole.hr::7e55b41c-d83f-4cc9-90e1-7ed10ce48592" providerId="AD" clId="Web-{19265B51-6F21-6814-42F8-E1767F67A1AE}"/>
    <pc:docChg chg="addSld modSld sldOrd">
      <pc:chgData name="Žana Cindrić" userId="S::zana.cindric@skole.hr::7e55b41c-d83f-4cc9-90e1-7ed10ce48592" providerId="AD" clId="Web-{19265B51-6F21-6814-42F8-E1767F67A1AE}" dt="2021-12-22T14:29:37.671" v="128" actId="20577"/>
      <pc:docMkLst>
        <pc:docMk/>
      </pc:docMkLst>
      <pc:sldChg chg="modSp">
        <pc:chgData name="Žana Cindrić" userId="S::zana.cindric@skole.hr::7e55b41c-d83f-4cc9-90e1-7ed10ce48592" providerId="AD" clId="Web-{19265B51-6F21-6814-42F8-E1767F67A1AE}" dt="2021-12-22T14:22:15.628" v="38" actId="20577"/>
        <pc:sldMkLst>
          <pc:docMk/>
          <pc:sldMk cId="326001148" sldId="257"/>
        </pc:sldMkLst>
        <pc:spChg chg="mod">
          <ac:chgData name="Žana Cindrić" userId="S::zana.cindric@skole.hr::7e55b41c-d83f-4cc9-90e1-7ed10ce48592" providerId="AD" clId="Web-{19265B51-6F21-6814-42F8-E1767F67A1AE}" dt="2021-12-22T14:22:15.628" v="38" actId="20577"/>
          <ac:spMkLst>
            <pc:docMk/>
            <pc:sldMk cId="326001148" sldId="257"/>
            <ac:spMk id="3" creationId="{EEFE31BF-4E1B-43D3-9F35-E58F276DE817}"/>
          </ac:spMkLst>
        </pc:spChg>
      </pc:sldChg>
      <pc:sldChg chg="modSp">
        <pc:chgData name="Žana Cindrić" userId="S::zana.cindric@skole.hr::7e55b41c-d83f-4cc9-90e1-7ed10ce48592" providerId="AD" clId="Web-{19265B51-6F21-6814-42F8-E1767F67A1AE}" dt="2021-12-22T14:25:51.212" v="83" actId="20577"/>
        <pc:sldMkLst>
          <pc:docMk/>
          <pc:sldMk cId="910791725" sldId="258"/>
        </pc:sldMkLst>
        <pc:spChg chg="mod">
          <ac:chgData name="Žana Cindrić" userId="S::zana.cindric@skole.hr::7e55b41c-d83f-4cc9-90e1-7ed10ce48592" providerId="AD" clId="Web-{19265B51-6F21-6814-42F8-E1767F67A1AE}" dt="2021-12-22T14:25:51.212" v="83" actId="20577"/>
          <ac:spMkLst>
            <pc:docMk/>
            <pc:sldMk cId="910791725" sldId="258"/>
            <ac:spMk id="3" creationId="{FF393A78-3A01-4241-AC59-D74268F26BCA}"/>
          </ac:spMkLst>
        </pc:spChg>
      </pc:sldChg>
      <pc:sldChg chg="modSp">
        <pc:chgData name="Žana Cindrić" userId="S::zana.cindric@skole.hr::7e55b41c-d83f-4cc9-90e1-7ed10ce48592" providerId="AD" clId="Web-{19265B51-6F21-6814-42F8-E1767F67A1AE}" dt="2021-12-22T14:25:14.477" v="71" actId="20577"/>
        <pc:sldMkLst>
          <pc:docMk/>
          <pc:sldMk cId="395191343" sldId="259"/>
        </pc:sldMkLst>
        <pc:spChg chg="mod">
          <ac:chgData name="Žana Cindrić" userId="S::zana.cindric@skole.hr::7e55b41c-d83f-4cc9-90e1-7ed10ce48592" providerId="AD" clId="Web-{19265B51-6F21-6814-42F8-E1767F67A1AE}" dt="2021-12-22T14:25:14.477" v="71" actId="20577"/>
          <ac:spMkLst>
            <pc:docMk/>
            <pc:sldMk cId="395191343" sldId="259"/>
            <ac:spMk id="3" creationId="{32D49A9F-448B-49E2-AEF1-DED959BE4494}"/>
          </ac:spMkLst>
        </pc:spChg>
      </pc:sldChg>
      <pc:sldChg chg="modSp new ord">
        <pc:chgData name="Žana Cindrić" userId="S::zana.cindric@skole.hr::7e55b41c-d83f-4cc9-90e1-7ed10ce48592" providerId="AD" clId="Web-{19265B51-6F21-6814-42F8-E1767F67A1AE}" dt="2021-12-22T14:29:37.671" v="128" actId="20577"/>
        <pc:sldMkLst>
          <pc:docMk/>
          <pc:sldMk cId="3163249579" sldId="261"/>
        </pc:sldMkLst>
        <pc:spChg chg="mod">
          <ac:chgData name="Žana Cindrić" userId="S::zana.cindric@skole.hr::7e55b41c-d83f-4cc9-90e1-7ed10ce48592" providerId="AD" clId="Web-{19265B51-6F21-6814-42F8-E1767F67A1AE}" dt="2021-12-22T14:19:19.029" v="7" actId="20577"/>
          <ac:spMkLst>
            <pc:docMk/>
            <pc:sldMk cId="3163249579" sldId="261"/>
            <ac:spMk id="2" creationId="{26C1200A-0FF0-486D-95FA-CA8CAD8D527B}"/>
          </ac:spMkLst>
        </pc:spChg>
        <pc:spChg chg="mod">
          <ac:chgData name="Žana Cindrić" userId="S::zana.cindric@skole.hr::7e55b41c-d83f-4cc9-90e1-7ed10ce48592" providerId="AD" clId="Web-{19265B51-6F21-6814-42F8-E1767F67A1AE}" dt="2021-12-22T14:29:37.671" v="128" actId="20577"/>
          <ac:spMkLst>
            <pc:docMk/>
            <pc:sldMk cId="3163249579" sldId="261"/>
            <ac:spMk id="3" creationId="{9C6EB79A-A17B-450D-AF35-53FCE13CFC1A}"/>
          </ac:spMkLst>
        </pc:spChg>
      </pc:sldChg>
    </pc:docChg>
  </pc:docChgLst>
  <pc:docChgLst>
    <pc:chgData name="Žana Cindrić" userId="S::zana.cindric@skole.hr::7e55b41c-d83f-4cc9-90e1-7ed10ce48592" providerId="AD" clId="Web-{D5C77AC6-9516-47A1-947A-65EEFB6520F9}"/>
    <pc:docChg chg="addSld modSld sldOrd">
      <pc:chgData name="Žana Cindrić" userId="S::zana.cindric@skole.hr::7e55b41c-d83f-4cc9-90e1-7ed10ce48592" providerId="AD" clId="Web-{D5C77AC6-9516-47A1-947A-65EEFB6520F9}" dt="2021-12-21T17:18:56.234" v="739" actId="20577"/>
      <pc:docMkLst>
        <pc:docMk/>
      </pc:docMkLst>
      <pc:sldChg chg="addSp modSp mod setBg addAnim setClrOvrMap">
        <pc:chgData name="Žana Cindrić" userId="S::zana.cindric@skole.hr::7e55b41c-d83f-4cc9-90e1-7ed10ce48592" providerId="AD" clId="Web-{D5C77AC6-9516-47A1-947A-65EEFB6520F9}" dt="2021-12-21T16:50:51.703" v="358"/>
        <pc:sldMkLst>
          <pc:docMk/>
          <pc:sldMk cId="109857222" sldId="256"/>
        </pc:sldMkLst>
        <pc:spChg chg="mod">
          <ac:chgData name="Žana Cindrić" userId="S::zana.cindric@skole.hr::7e55b41c-d83f-4cc9-90e1-7ed10ce48592" providerId="AD" clId="Web-{D5C77AC6-9516-47A1-947A-65EEFB6520F9}" dt="2021-12-21T16:50:51.703" v="356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Žana Cindrić" userId="S::zana.cindric@skole.hr::7e55b41c-d83f-4cc9-90e1-7ed10ce48592" providerId="AD" clId="Web-{D5C77AC6-9516-47A1-947A-65EEFB6520F9}" dt="2021-12-21T16:50:51.703" v="356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Žana Cindrić" userId="S::zana.cindric@skole.hr::7e55b41c-d83f-4cc9-90e1-7ed10ce48592" providerId="AD" clId="Web-{D5C77AC6-9516-47A1-947A-65EEFB6520F9}" dt="2021-12-21T16:50:51.703" v="356"/>
          <ac:spMkLst>
            <pc:docMk/>
            <pc:sldMk cId="109857222" sldId="256"/>
            <ac:spMk id="9" creationId="{71B2258F-86CA-4D4D-8270-BC05FCDEBFB3}"/>
          </ac:spMkLst>
        </pc:spChg>
        <pc:picChg chg="add mod ord">
          <ac:chgData name="Žana Cindrić" userId="S::zana.cindric@skole.hr::7e55b41c-d83f-4cc9-90e1-7ed10ce48592" providerId="AD" clId="Web-{D5C77AC6-9516-47A1-947A-65EEFB6520F9}" dt="2021-12-21T16:50:51.703" v="356"/>
          <ac:picMkLst>
            <pc:docMk/>
            <pc:sldMk cId="109857222" sldId="256"/>
            <ac:picMk id="4" creationId="{DF0484AA-323D-43B5-9266-041E72B63B35}"/>
          </ac:picMkLst>
        </pc:picChg>
      </pc:sldChg>
      <pc:sldChg chg="addSp modSp new mod ord setBg">
        <pc:chgData name="Žana Cindrić" userId="S::zana.cindric@skole.hr::7e55b41c-d83f-4cc9-90e1-7ed10ce48592" providerId="AD" clId="Web-{D5C77AC6-9516-47A1-947A-65EEFB6520F9}" dt="2021-12-21T17:04:42.288" v="537" actId="20577"/>
        <pc:sldMkLst>
          <pc:docMk/>
          <pc:sldMk cId="326001148" sldId="257"/>
        </pc:sldMkLst>
        <pc:spChg chg="mod">
          <ac:chgData name="Žana Cindrić" userId="S::zana.cindric@skole.hr::7e55b41c-d83f-4cc9-90e1-7ed10ce48592" providerId="AD" clId="Web-{D5C77AC6-9516-47A1-947A-65EEFB6520F9}" dt="2021-12-21T16:59:11.767" v="451" actId="20577"/>
          <ac:spMkLst>
            <pc:docMk/>
            <pc:sldMk cId="326001148" sldId="257"/>
            <ac:spMk id="2" creationId="{EE45A9D1-72A1-4B99-B680-1459949E49DB}"/>
          </ac:spMkLst>
        </pc:spChg>
        <pc:spChg chg="mod">
          <ac:chgData name="Žana Cindrić" userId="S::zana.cindric@skole.hr::7e55b41c-d83f-4cc9-90e1-7ed10ce48592" providerId="AD" clId="Web-{D5C77AC6-9516-47A1-947A-65EEFB6520F9}" dt="2021-12-21T17:04:42.288" v="537" actId="20577"/>
          <ac:spMkLst>
            <pc:docMk/>
            <pc:sldMk cId="326001148" sldId="257"/>
            <ac:spMk id="3" creationId="{EEFE31BF-4E1B-43D3-9F35-E58F276DE817}"/>
          </ac:spMkLst>
        </pc:spChg>
        <pc:spChg chg="add">
          <ac:chgData name="Žana Cindrić" userId="S::zana.cindric@skole.hr::7e55b41c-d83f-4cc9-90e1-7ed10ce48592" providerId="AD" clId="Web-{D5C77AC6-9516-47A1-947A-65EEFB6520F9}" dt="2021-12-21T16:51:47.660" v="360"/>
          <ac:spMkLst>
            <pc:docMk/>
            <pc:sldMk cId="326001148" sldId="257"/>
            <ac:spMk id="9" creationId="{D1D34770-47A8-402C-AF23-2B653F2D88C1}"/>
          </ac:spMkLst>
        </pc:spChg>
        <pc:picChg chg="add mod">
          <ac:chgData name="Žana Cindrić" userId="S::zana.cindric@skole.hr::7e55b41c-d83f-4cc9-90e1-7ed10ce48592" providerId="AD" clId="Web-{D5C77AC6-9516-47A1-947A-65EEFB6520F9}" dt="2021-12-21T16:51:47.660" v="360"/>
          <ac:picMkLst>
            <pc:docMk/>
            <pc:sldMk cId="326001148" sldId="257"/>
            <ac:picMk id="4" creationId="{92F2EFE2-FF61-4A81-92A7-319659D790D3}"/>
          </ac:picMkLst>
        </pc:picChg>
      </pc:sldChg>
      <pc:sldChg chg="addSp modSp new mod setBg">
        <pc:chgData name="Žana Cindrić" userId="S::zana.cindric@skole.hr::7e55b41c-d83f-4cc9-90e1-7ed10ce48592" providerId="AD" clId="Web-{D5C77AC6-9516-47A1-947A-65EEFB6520F9}" dt="2021-12-21T16:58:35.686" v="445" actId="20577"/>
        <pc:sldMkLst>
          <pc:docMk/>
          <pc:sldMk cId="910791725" sldId="258"/>
        </pc:sldMkLst>
        <pc:spChg chg="mod">
          <ac:chgData name="Žana Cindrić" userId="S::zana.cindric@skole.hr::7e55b41c-d83f-4cc9-90e1-7ed10ce48592" providerId="AD" clId="Web-{D5C77AC6-9516-47A1-947A-65EEFB6520F9}" dt="2021-12-21T16:58:27.076" v="443" actId="20577"/>
          <ac:spMkLst>
            <pc:docMk/>
            <pc:sldMk cId="910791725" sldId="258"/>
            <ac:spMk id="2" creationId="{6A035698-E579-447F-84D7-3B4918A0D434}"/>
          </ac:spMkLst>
        </pc:spChg>
        <pc:spChg chg="mod">
          <ac:chgData name="Žana Cindrić" userId="S::zana.cindric@skole.hr::7e55b41c-d83f-4cc9-90e1-7ed10ce48592" providerId="AD" clId="Web-{D5C77AC6-9516-47A1-947A-65EEFB6520F9}" dt="2021-12-21T16:58:35.686" v="445" actId="20577"/>
          <ac:spMkLst>
            <pc:docMk/>
            <pc:sldMk cId="910791725" sldId="258"/>
            <ac:spMk id="3" creationId="{FF393A78-3A01-4241-AC59-D74268F26BCA}"/>
          </ac:spMkLst>
        </pc:spChg>
        <pc:spChg chg="add">
          <ac:chgData name="Žana Cindrić" userId="S::zana.cindric@skole.hr::7e55b41c-d83f-4cc9-90e1-7ed10ce48592" providerId="AD" clId="Web-{D5C77AC6-9516-47A1-947A-65EEFB6520F9}" dt="2021-12-21T16:56:57.414" v="423"/>
          <ac:spMkLst>
            <pc:docMk/>
            <pc:sldMk cId="910791725" sldId="258"/>
            <ac:spMk id="9" creationId="{D1D34770-47A8-402C-AF23-2B653F2D88C1}"/>
          </ac:spMkLst>
        </pc:spChg>
        <pc:picChg chg="add mod">
          <ac:chgData name="Žana Cindrić" userId="S::zana.cindric@skole.hr::7e55b41c-d83f-4cc9-90e1-7ed10ce48592" providerId="AD" clId="Web-{D5C77AC6-9516-47A1-947A-65EEFB6520F9}" dt="2021-12-21T16:56:57.414" v="423"/>
          <ac:picMkLst>
            <pc:docMk/>
            <pc:sldMk cId="910791725" sldId="258"/>
            <ac:picMk id="4" creationId="{DD7D37E8-F5EB-42C0-8061-3B861875B916}"/>
          </ac:picMkLst>
        </pc:picChg>
      </pc:sldChg>
      <pc:sldChg chg="addSp delSp modSp new mod ord setBg">
        <pc:chgData name="Žana Cindrić" userId="S::zana.cindric@skole.hr::7e55b41c-d83f-4cc9-90e1-7ed10ce48592" providerId="AD" clId="Web-{D5C77AC6-9516-47A1-947A-65EEFB6520F9}" dt="2021-12-21T17:18:25.466" v="734" actId="20577"/>
        <pc:sldMkLst>
          <pc:docMk/>
          <pc:sldMk cId="395191343" sldId="259"/>
        </pc:sldMkLst>
        <pc:spChg chg="mod">
          <ac:chgData name="Žana Cindrić" userId="S::zana.cindric@skole.hr::7e55b41c-d83f-4cc9-90e1-7ed10ce48592" providerId="AD" clId="Web-{D5C77AC6-9516-47A1-947A-65EEFB6520F9}" dt="2021-12-21T17:15:36.955" v="685" actId="14100"/>
          <ac:spMkLst>
            <pc:docMk/>
            <pc:sldMk cId="395191343" sldId="259"/>
            <ac:spMk id="2" creationId="{C35C3CE0-1D43-4C2D-84FF-6B2639C8C604}"/>
          </ac:spMkLst>
        </pc:spChg>
        <pc:spChg chg="mod">
          <ac:chgData name="Žana Cindrić" userId="S::zana.cindric@skole.hr::7e55b41c-d83f-4cc9-90e1-7ed10ce48592" providerId="AD" clId="Web-{D5C77AC6-9516-47A1-947A-65EEFB6520F9}" dt="2021-12-21T17:18:25.466" v="734" actId="20577"/>
          <ac:spMkLst>
            <pc:docMk/>
            <pc:sldMk cId="395191343" sldId="259"/>
            <ac:spMk id="3" creationId="{32D49A9F-448B-49E2-AEF1-DED959BE4494}"/>
          </ac:spMkLst>
        </pc:spChg>
        <pc:spChg chg="add">
          <ac:chgData name="Žana Cindrić" userId="S::zana.cindric@skole.hr::7e55b41c-d83f-4cc9-90e1-7ed10ce48592" providerId="AD" clId="Web-{D5C77AC6-9516-47A1-947A-65EEFB6520F9}" dt="2021-12-21T17:15:23.439" v="682"/>
          <ac:spMkLst>
            <pc:docMk/>
            <pc:sldMk cId="395191343" sldId="259"/>
            <ac:spMk id="10" creationId="{D1D34770-47A8-402C-AF23-2B653F2D88C1}"/>
          </ac:spMkLst>
        </pc:spChg>
        <pc:picChg chg="add del mod">
          <ac:chgData name="Žana Cindrić" userId="S::zana.cindric@skole.hr::7e55b41c-d83f-4cc9-90e1-7ed10ce48592" providerId="AD" clId="Web-{D5C77AC6-9516-47A1-947A-65EEFB6520F9}" dt="2021-12-21T17:14:50.609" v="680"/>
          <ac:picMkLst>
            <pc:docMk/>
            <pc:sldMk cId="395191343" sldId="259"/>
            <ac:picMk id="4" creationId="{F69455BF-23C1-4C49-93A3-30147D28696E}"/>
          </ac:picMkLst>
        </pc:picChg>
        <pc:picChg chg="add mod">
          <ac:chgData name="Žana Cindrić" userId="S::zana.cindric@skole.hr::7e55b41c-d83f-4cc9-90e1-7ed10ce48592" providerId="AD" clId="Web-{D5C77AC6-9516-47A1-947A-65EEFB6520F9}" dt="2021-12-21T17:15:23.439" v="682"/>
          <ac:picMkLst>
            <pc:docMk/>
            <pc:sldMk cId="395191343" sldId="259"/>
            <ac:picMk id="5" creationId="{8647A33E-4BAA-495F-B6DF-F3B7667ECB30}"/>
          </ac:picMkLst>
        </pc:picChg>
      </pc:sldChg>
      <pc:sldChg chg="addSp modSp new ord">
        <pc:chgData name="Žana Cindrić" userId="S::zana.cindric@skole.hr::7e55b41c-d83f-4cc9-90e1-7ed10ce48592" providerId="AD" clId="Web-{D5C77AC6-9516-47A1-947A-65EEFB6520F9}" dt="2021-12-21T17:18:56.234" v="739" actId="20577"/>
        <pc:sldMkLst>
          <pc:docMk/>
          <pc:sldMk cId="3883237298" sldId="260"/>
        </pc:sldMkLst>
        <pc:spChg chg="mod">
          <ac:chgData name="Žana Cindrić" userId="S::zana.cindric@skole.hr::7e55b41c-d83f-4cc9-90e1-7ed10ce48592" providerId="AD" clId="Web-{D5C77AC6-9516-47A1-947A-65EEFB6520F9}" dt="2021-12-21T17:16:42.585" v="700" actId="14100"/>
          <ac:spMkLst>
            <pc:docMk/>
            <pc:sldMk cId="3883237298" sldId="260"/>
            <ac:spMk id="2" creationId="{2D3CBF12-D3F2-49FF-93C7-0F5161549242}"/>
          </ac:spMkLst>
        </pc:spChg>
        <pc:spChg chg="mod">
          <ac:chgData name="Žana Cindrić" userId="S::zana.cindric@skole.hr::7e55b41c-d83f-4cc9-90e1-7ed10ce48592" providerId="AD" clId="Web-{D5C77AC6-9516-47A1-947A-65EEFB6520F9}" dt="2021-12-21T17:18:56.234" v="739" actId="20577"/>
          <ac:spMkLst>
            <pc:docMk/>
            <pc:sldMk cId="3883237298" sldId="260"/>
            <ac:spMk id="3" creationId="{4D54917A-8A4F-406E-A198-4868092C419E}"/>
          </ac:spMkLst>
        </pc:spChg>
        <pc:picChg chg="add mod">
          <ac:chgData name="Žana Cindrić" userId="S::zana.cindric@skole.hr::7e55b41c-d83f-4cc9-90e1-7ed10ce48592" providerId="AD" clId="Web-{D5C77AC6-9516-47A1-947A-65EEFB6520F9}" dt="2021-12-21T17:09:20.822" v="573" actId="14100"/>
          <ac:picMkLst>
            <pc:docMk/>
            <pc:sldMk cId="3883237298" sldId="260"/>
            <ac:picMk id="4" creationId="{33621A75-EA6B-41CD-8463-3EDAB33F2EF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history.org/historical-profile/stephanie-l-kwolek" TargetMode="External"/><Relationship Id="rId2" Type="http://schemas.openxmlformats.org/officeDocument/2006/relationships/hyperlink" Target="https://en.wikipedia.org/wiki/Stephanie_Kwolek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s://en.wikipedia.org/wiki/Kevla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1B2258F-86CA-4D4D-8270-BC05FCDEBF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person, indoor&#10;&#10;Description automatically generated">
            <a:extLst>
              <a:ext uri="{FF2B5EF4-FFF2-40B4-BE49-F238E27FC236}">
                <a16:creationId xmlns:a16="http://schemas.microsoft.com/office/drawing/2014/main" xmlns="" id="{DF0484AA-323D-43B5-9266-041E72B63B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7110" b="-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Stephanie Kwolek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>
                <a:solidFill>
                  <a:srgbClr val="FFFFFF"/>
                </a:solidFill>
                <a:cs typeface="Calibri"/>
              </a:rPr>
              <a:t>Žana</a:t>
            </a:r>
            <a:r>
              <a:rPr lang="en-US" dirty="0">
                <a:solidFill>
                  <a:srgbClr val="FFFFFF"/>
                </a:solidFill>
                <a:cs typeface="Calibri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cs typeface="Calibri"/>
              </a:rPr>
              <a:t>Cindrić</a:t>
            </a:r>
            <a:r>
              <a:rPr lang="hr-HR" dirty="0" smtClean="0">
                <a:solidFill>
                  <a:srgbClr val="FFFFFF"/>
                </a:solidFill>
                <a:cs typeface="Calibri"/>
              </a:rPr>
              <a:t>, 8. r.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D1D34770-47A8-402C-AF23-2B653F2D88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45A9D1-72A1-4B99-B680-1459949E4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283" y="278200"/>
            <a:ext cx="6131506" cy="1265388"/>
          </a:xfrm>
        </p:spPr>
        <p:txBody>
          <a:bodyPr>
            <a:normAutofit/>
          </a:bodyPr>
          <a:lstStyle/>
          <a:p>
            <a:r>
              <a:rPr lang="en-US" sz="4000" b="1" dirty="0" err="1">
                <a:latin typeface="Calibri"/>
                <a:cs typeface="Calibri Light"/>
              </a:rPr>
              <a:t>Tko</a:t>
            </a:r>
            <a:r>
              <a:rPr lang="en-US" sz="4000" b="1" dirty="0">
                <a:latin typeface="Calibri"/>
                <a:cs typeface="Calibri Light"/>
              </a:rPr>
              <a:t> je Stephanie Kwolek?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FE31BF-4E1B-43D3-9F35-E58F276DE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80" y="2044365"/>
            <a:ext cx="5800827" cy="40897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 err="1" smtClean="0">
                <a:latin typeface="Times New Roman"/>
                <a:ea typeface="+mn-lt"/>
                <a:cs typeface="+mn-lt"/>
              </a:rPr>
              <a:t>američka</a:t>
            </a:r>
            <a:r>
              <a:rPr lang="en-US" sz="2000" dirty="0">
                <a:latin typeface="Times New Roman"/>
                <a:ea typeface="+mn-lt"/>
                <a:cs typeface="+mn-lt"/>
              </a:rPr>
              <a:t> 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kemičarka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koja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je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poznata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po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izmišljanju</a:t>
            </a:r>
            <a:r>
              <a:rPr lang="en-US" sz="2000" dirty="0">
                <a:latin typeface="Times New Roman"/>
                <a:ea typeface="+mn-lt"/>
                <a:cs typeface="+mn-lt"/>
              </a:rPr>
              <a:t> </a:t>
            </a:r>
            <a:r>
              <a:rPr lang="en-US" sz="2000" dirty="0" err="1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Kevlara</a:t>
            </a:r>
            <a:endParaRPr lang="en-US" sz="2000" dirty="0">
              <a:solidFill>
                <a:srgbClr val="0070C0"/>
              </a:solidFill>
              <a:latin typeface="Times New Roman"/>
              <a:ea typeface="+mn-lt"/>
              <a:cs typeface="+mn-lt"/>
            </a:endParaRPr>
          </a:p>
          <a:p>
            <a:r>
              <a:rPr lang="en-US" sz="2000" dirty="0" err="1">
                <a:latin typeface="Times New Roman"/>
                <a:ea typeface="+mn-lt"/>
                <a:cs typeface="+mn-lt"/>
              </a:rPr>
              <a:t>njezina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karijera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u 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tvrtki</a:t>
            </a:r>
            <a:r>
              <a:rPr lang="en-US" sz="2000" b="1" dirty="0">
                <a:latin typeface="Times New Roman"/>
                <a:ea typeface="+mn-lt"/>
                <a:cs typeface="+mn-lt"/>
              </a:rPr>
              <a:t> </a:t>
            </a:r>
            <a:r>
              <a:rPr lang="en-US" sz="2000" dirty="0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DuPont</a:t>
            </a:r>
            <a:r>
              <a:rPr lang="en-US" sz="2000" dirty="0">
                <a:latin typeface="Times New Roman"/>
                <a:ea typeface="+mn-lt"/>
                <a:cs typeface="+mn-lt"/>
              </a:rPr>
              <a:t> 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trajala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je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više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od 40 </a:t>
            </a:r>
            <a:r>
              <a:rPr lang="en-US" sz="2000" dirty="0" err="1" smtClean="0">
                <a:latin typeface="Times New Roman"/>
                <a:ea typeface="+mn-lt"/>
                <a:cs typeface="+mn-lt"/>
              </a:rPr>
              <a:t>godina</a:t>
            </a:r>
            <a:endParaRPr lang="en-US" sz="2000" dirty="0">
              <a:latin typeface="Times New Roman"/>
              <a:cs typeface="Calibri"/>
            </a:endParaRPr>
          </a:p>
          <a:p>
            <a:r>
              <a:rPr lang="en-US" sz="2000" dirty="0" err="1">
                <a:latin typeface="Times New Roman"/>
                <a:ea typeface="+mn-lt"/>
                <a:cs typeface="+mn-lt"/>
              </a:rPr>
              <a:t>otkrila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je 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sintetička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vlakana</a:t>
            </a:r>
            <a:r>
              <a:rPr lang="en-US" sz="2000" dirty="0">
                <a:latin typeface="Times New Roman"/>
                <a:ea typeface="+mn-lt"/>
                <a:cs typeface="+mn-lt"/>
              </a:rPr>
              <a:t> 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iznimne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čvrstoće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i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krutosti</a:t>
            </a:r>
            <a:r>
              <a:rPr lang="en-US" sz="2000" dirty="0">
                <a:latin typeface="Times New Roman"/>
                <a:ea typeface="+mn-lt"/>
                <a:cs typeface="+mn-lt"/>
              </a:rPr>
              <a:t>:</a:t>
            </a:r>
            <a:r>
              <a:rPr lang="en-US" sz="2000" dirty="0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poliparafenilen</a:t>
            </a:r>
            <a:r>
              <a:rPr lang="en-US" sz="2000" dirty="0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i</a:t>
            </a:r>
            <a:r>
              <a:rPr lang="en-US" sz="2000" dirty="0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tereftalamid</a:t>
            </a:r>
            <a:endParaRPr lang="en-US" sz="2000" dirty="0">
              <a:solidFill>
                <a:srgbClr val="0070C0"/>
              </a:solidFill>
              <a:latin typeface="Times New Roman"/>
              <a:cs typeface="Calibri"/>
            </a:endParaRPr>
          </a:p>
          <a:p>
            <a:r>
              <a:rPr lang="en-US" sz="2000" dirty="0" err="1">
                <a:latin typeface="Times New Roman"/>
                <a:cs typeface="Calibri"/>
              </a:rPr>
              <a:t>živjela</a:t>
            </a:r>
            <a:r>
              <a:rPr lang="en-US" sz="2000" dirty="0">
                <a:latin typeface="Times New Roman"/>
                <a:cs typeface="Calibri"/>
              </a:rPr>
              <a:t> je</a:t>
            </a:r>
            <a:r>
              <a:rPr lang="en-US" sz="2000" dirty="0">
                <a:solidFill>
                  <a:srgbClr val="0070C0"/>
                </a:solidFill>
                <a:latin typeface="Times New Roman"/>
                <a:cs typeface="Calibri"/>
              </a:rPr>
              <a:t> </a:t>
            </a:r>
            <a:r>
              <a:rPr lang="en-US" sz="2000" dirty="0" smtClean="0">
                <a:latin typeface="Times New Roman"/>
                <a:cs typeface="Calibri"/>
              </a:rPr>
              <a:t>1923</a:t>
            </a:r>
            <a:r>
              <a:rPr lang="hr-HR" sz="2000" dirty="0" smtClean="0">
                <a:latin typeface="Times New Roman"/>
                <a:cs typeface="Calibri"/>
              </a:rPr>
              <a:t>. </a:t>
            </a:r>
            <a:r>
              <a:rPr lang="en-US" sz="2000" dirty="0" smtClean="0">
                <a:latin typeface="Times New Roman"/>
                <a:cs typeface="Calibri"/>
              </a:rPr>
              <a:t>-</a:t>
            </a:r>
            <a:r>
              <a:rPr lang="hr-HR" sz="2000" dirty="0" smtClean="0">
                <a:latin typeface="Times New Roman"/>
                <a:cs typeface="Calibri"/>
              </a:rPr>
              <a:t> </a:t>
            </a:r>
            <a:r>
              <a:rPr lang="en-US" sz="2000" dirty="0" smtClean="0">
                <a:latin typeface="Times New Roman"/>
                <a:cs typeface="Calibri"/>
              </a:rPr>
              <a:t>2014</a:t>
            </a:r>
            <a:r>
              <a:rPr lang="hr-HR" sz="2000" dirty="0" smtClean="0">
                <a:latin typeface="Times New Roman"/>
                <a:cs typeface="Calibri"/>
              </a:rPr>
              <a:t>.</a:t>
            </a:r>
            <a:endParaRPr lang="en-US" sz="2000" dirty="0">
              <a:latin typeface="Times New Roman"/>
              <a:cs typeface="Calibri"/>
            </a:endParaRPr>
          </a:p>
          <a:p>
            <a:r>
              <a:rPr lang="en-US" sz="2000" dirty="0" err="1">
                <a:latin typeface="Times New Roman"/>
                <a:cs typeface="Calibri"/>
              </a:rPr>
              <a:t>umrla</a:t>
            </a:r>
            <a:r>
              <a:rPr lang="en-US" sz="2000" dirty="0">
                <a:latin typeface="Times New Roman"/>
                <a:cs typeface="Calibri"/>
              </a:rPr>
              <a:t> je u 90-oj</a:t>
            </a:r>
            <a:r>
              <a:rPr lang="en-US" sz="2000" dirty="0">
                <a:solidFill>
                  <a:srgbClr val="0070C0"/>
                </a:solidFill>
                <a:latin typeface="Times New Roman"/>
                <a:cs typeface="Calibri"/>
              </a:rPr>
              <a:t> </a:t>
            </a:r>
            <a:r>
              <a:rPr lang="en-US" sz="2000" dirty="0" err="1">
                <a:latin typeface="Times New Roman"/>
                <a:cs typeface="Calibri"/>
              </a:rPr>
              <a:t>godini</a:t>
            </a:r>
            <a:r>
              <a:rPr lang="en-US" sz="2000" dirty="0">
                <a:latin typeface="Times New Roman"/>
                <a:cs typeface="Calibri"/>
              </a:rPr>
              <a:t> </a:t>
            </a:r>
            <a:r>
              <a:rPr lang="en-US" sz="2000" dirty="0" err="1">
                <a:latin typeface="Times New Roman"/>
                <a:cs typeface="Calibri"/>
              </a:rPr>
              <a:t>života</a:t>
            </a:r>
            <a:endParaRPr lang="en-US" sz="2000" dirty="0">
              <a:latin typeface="Times New Roman"/>
              <a:cs typeface="Calibri"/>
            </a:endParaRPr>
          </a:p>
          <a:p>
            <a:endParaRPr lang="en-US" sz="2000" dirty="0">
              <a:solidFill>
                <a:srgbClr val="000000"/>
              </a:solidFill>
              <a:latin typeface="Times New Roman"/>
              <a:cs typeface="Calibri"/>
            </a:endParaRPr>
          </a:p>
          <a:p>
            <a:endParaRPr lang="en-US" sz="2000" dirty="0">
              <a:solidFill>
                <a:srgbClr val="0070C0"/>
              </a:solidFill>
              <a:latin typeface="Times New Roman"/>
              <a:cs typeface="Calibri"/>
            </a:endParaRPr>
          </a:p>
        </p:txBody>
      </p:sp>
      <p:pic>
        <p:nvPicPr>
          <p:cNvPr id="4" name="Picture 4" descr="A picture containing person, indoor, wall, curtain&#10;&#10;Description automatically generated">
            <a:extLst>
              <a:ext uri="{FF2B5EF4-FFF2-40B4-BE49-F238E27FC236}">
                <a16:creationId xmlns:a16="http://schemas.microsoft.com/office/drawing/2014/main" xmlns="" id="{92F2EFE2-FF61-4A81-92A7-319659D790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56"/>
          <a:stretch/>
        </p:blipFill>
        <p:spPr>
          <a:xfrm>
            <a:off x="7199440" y="10"/>
            <a:ext cx="4992560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26001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D1D34770-47A8-402C-AF23-2B653F2D88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5C3CE0-1D43-4C2D-84FF-6B2639C8C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019" y="479483"/>
            <a:ext cx="6217770" cy="1035350"/>
          </a:xfrm>
        </p:spPr>
        <p:txBody>
          <a:bodyPr>
            <a:normAutofit/>
          </a:bodyPr>
          <a:lstStyle/>
          <a:p>
            <a:r>
              <a:rPr lang="en-US" sz="4000" b="1">
                <a:latin typeface="Calibri"/>
                <a:cs typeface="Calibri Light"/>
              </a:rPr>
              <a:t>Rani život</a:t>
            </a:r>
            <a:endParaRPr lang="en-US" sz="4000" b="1">
              <a:latin typeface="Calibri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D49A9F-448B-49E2-AEF1-DED959BE4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511" y="1657445"/>
            <a:ext cx="6275279" cy="44766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 err="1">
                <a:latin typeface="Times New Roman"/>
                <a:ea typeface="+mn-lt"/>
                <a:cs typeface="+mn-lt"/>
              </a:rPr>
              <a:t>rođena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</a:t>
            </a:r>
            <a:r>
              <a:rPr lang="hr-HR" sz="2000" dirty="0" smtClean="0">
                <a:latin typeface="Times New Roman"/>
                <a:ea typeface="+mn-lt"/>
                <a:cs typeface="+mn-lt"/>
              </a:rPr>
              <a:t>u </a:t>
            </a:r>
            <a:r>
              <a:rPr lang="en-US" sz="2000" dirty="0" err="1" smtClean="0">
                <a:latin typeface="Times New Roman"/>
                <a:ea typeface="+mn-lt"/>
                <a:cs typeface="+mn-lt"/>
              </a:rPr>
              <a:t>predgrađu</a:t>
            </a:r>
            <a:r>
              <a:rPr lang="en-US" sz="2000" dirty="0">
                <a:latin typeface="Times New Roman"/>
                <a:ea typeface="+mn-lt"/>
                <a:cs typeface="+mn-lt"/>
              </a:rPr>
              <a:t> 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Pittsburgha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1923. </a:t>
            </a:r>
            <a:r>
              <a:rPr lang="en-US" sz="2000" dirty="0" err="1" smtClean="0">
                <a:latin typeface="Times New Roman"/>
                <a:ea typeface="+mn-lt"/>
                <a:cs typeface="+mn-lt"/>
              </a:rPr>
              <a:t>godine</a:t>
            </a:r>
            <a:r>
              <a:rPr lang="hr-HR" sz="2000" dirty="0" smtClean="0">
                <a:latin typeface="Times New Roman"/>
                <a:ea typeface="+mn-lt"/>
                <a:cs typeface="+mn-lt"/>
              </a:rPr>
              <a:t>, </a:t>
            </a:r>
            <a:r>
              <a:rPr lang="en-US" sz="2000" dirty="0" err="1" smtClean="0">
                <a:latin typeface="Times New Roman"/>
                <a:ea typeface="+mn-lt"/>
                <a:cs typeface="+mn-lt"/>
              </a:rPr>
              <a:t>roditel</a:t>
            </a:r>
            <a:r>
              <a:rPr lang="hr-HR" sz="2000" dirty="0" err="1" smtClean="0">
                <a:latin typeface="Times New Roman"/>
                <a:ea typeface="+mn-lt"/>
                <a:cs typeface="+mn-lt"/>
              </a:rPr>
              <a:t>ji</a:t>
            </a:r>
            <a:r>
              <a:rPr lang="hr-HR" sz="2000" dirty="0" smtClean="0">
                <a:latin typeface="Times New Roman"/>
                <a:ea typeface="+mn-lt"/>
                <a:cs typeface="+mn-lt"/>
              </a:rPr>
              <a:t> bili</a:t>
            </a:r>
            <a:r>
              <a:rPr lang="en-US" sz="2000" dirty="0" smtClean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 smtClean="0">
                <a:latin typeface="Times New Roman"/>
                <a:ea typeface="+mn-lt"/>
                <a:cs typeface="+mn-lt"/>
              </a:rPr>
              <a:t>poljski</a:t>
            </a:r>
            <a:r>
              <a:rPr lang="en-US" sz="2000" dirty="0" smtClean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 smtClean="0">
                <a:latin typeface="Times New Roman"/>
                <a:ea typeface="+mn-lt"/>
                <a:cs typeface="+mn-lt"/>
              </a:rPr>
              <a:t>imigran</a:t>
            </a:r>
            <a:r>
              <a:rPr lang="hr-HR" sz="2000" dirty="0" smtClean="0">
                <a:latin typeface="Times New Roman"/>
                <a:ea typeface="+mn-lt"/>
                <a:cs typeface="+mn-lt"/>
              </a:rPr>
              <a:t>ti</a:t>
            </a:r>
            <a:endParaRPr lang="en-US" sz="2000" dirty="0">
              <a:latin typeface="Times New Roman"/>
              <a:ea typeface="+mn-lt"/>
              <a:cs typeface="+mn-lt"/>
            </a:endParaRPr>
          </a:p>
          <a:p>
            <a:r>
              <a:rPr lang="en-US" sz="2000" dirty="0" err="1">
                <a:latin typeface="Times New Roman"/>
                <a:ea typeface="+mn-lt"/>
                <a:cs typeface="+mn-lt"/>
              </a:rPr>
              <a:t>njezin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otac</a:t>
            </a:r>
            <a:r>
              <a:rPr lang="en-US" sz="2000" dirty="0">
                <a:latin typeface="Times New Roman"/>
                <a:ea typeface="+mn-lt"/>
                <a:cs typeface="+mn-lt"/>
              </a:rPr>
              <a:t>,</a:t>
            </a:r>
            <a:r>
              <a:rPr lang="en-US" sz="2400" dirty="0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John Kwolek</a:t>
            </a:r>
            <a:r>
              <a:rPr lang="en-US" sz="2000" dirty="0">
                <a:latin typeface="Times New Roman"/>
                <a:ea typeface="+mn-lt"/>
                <a:cs typeface="+mn-lt"/>
              </a:rPr>
              <a:t>, 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umro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je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kad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joj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je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bilo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deset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 smtClean="0">
                <a:latin typeface="Times New Roman"/>
                <a:ea typeface="+mn-lt"/>
                <a:cs typeface="+mn-lt"/>
              </a:rPr>
              <a:t>godina</a:t>
            </a:r>
            <a:r>
              <a:rPr lang="hr-HR" sz="2000" dirty="0">
                <a:latin typeface="Times New Roman"/>
                <a:ea typeface="+mn-lt"/>
                <a:cs typeface="+mn-lt"/>
              </a:rPr>
              <a:t>,</a:t>
            </a:r>
            <a:r>
              <a:rPr lang="en-US" sz="2000" dirty="0" smtClean="0">
                <a:latin typeface="Times New Roman"/>
                <a:ea typeface="+mn-lt"/>
                <a:cs typeface="+mn-lt"/>
              </a:rPr>
              <a:t> </a:t>
            </a:r>
            <a:r>
              <a:rPr lang="hr-HR" sz="2000" dirty="0">
                <a:latin typeface="Times New Roman"/>
                <a:ea typeface="+mn-lt"/>
                <a:cs typeface="+mn-lt"/>
              </a:rPr>
              <a:t>p</a:t>
            </a:r>
            <a:r>
              <a:rPr lang="en-US" sz="2000" dirty="0" smtClean="0">
                <a:latin typeface="Times New Roman"/>
                <a:ea typeface="+mn-lt"/>
                <a:cs typeface="+mn-lt"/>
              </a:rPr>
              <a:t>o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zanimanju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je bio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prirodoslovac</a:t>
            </a:r>
            <a:endParaRPr lang="en-US" sz="2000" dirty="0">
              <a:latin typeface="Times New Roman"/>
              <a:ea typeface="+mn-lt"/>
              <a:cs typeface="+mn-lt"/>
            </a:endParaRPr>
          </a:p>
          <a:p>
            <a:r>
              <a:rPr lang="en-US" sz="2000" dirty="0">
                <a:latin typeface="Times New Roman"/>
                <a:ea typeface="+mn-lt"/>
                <a:cs typeface="+mn-lt"/>
              </a:rPr>
              <a:t>Kwolek je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kao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dijete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provodila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sate s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ocem</a:t>
            </a:r>
            <a:r>
              <a:rPr lang="en-US" sz="2000" dirty="0">
                <a:latin typeface="Times New Roman"/>
                <a:ea typeface="+mn-lt"/>
                <a:cs typeface="+mn-lt"/>
              </a:rPr>
              <a:t> 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istražujući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prirodni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svijet</a:t>
            </a:r>
            <a:endParaRPr lang="en-US" sz="2000" dirty="0">
              <a:latin typeface="Times New Roman"/>
              <a:ea typeface="+mn-lt"/>
              <a:cs typeface="+mn-lt"/>
            </a:endParaRPr>
          </a:p>
          <a:p>
            <a:r>
              <a:rPr lang="en-US" sz="2000" dirty="0" err="1">
                <a:latin typeface="Times New Roman"/>
                <a:ea typeface="+mn-lt"/>
                <a:cs typeface="+mn-lt"/>
              </a:rPr>
              <a:t>njezina</a:t>
            </a:r>
            <a:r>
              <a:rPr lang="en-US" sz="2000" dirty="0">
                <a:latin typeface="Times New Roman"/>
                <a:ea typeface="+mn-lt"/>
                <a:cs typeface="+mn-lt"/>
              </a:rPr>
              <a:t> 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majka</a:t>
            </a:r>
            <a:r>
              <a:rPr lang="en-US" sz="2000" dirty="0">
                <a:latin typeface="Times New Roman"/>
                <a:ea typeface="+mn-lt"/>
                <a:cs typeface="+mn-lt"/>
              </a:rPr>
              <a:t>,</a:t>
            </a:r>
            <a:r>
              <a:rPr lang="en-US" sz="20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Nellie Kwolek,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je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radila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kao</a:t>
            </a:r>
            <a:r>
              <a:rPr lang="en-US" sz="2000" dirty="0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krojačica</a:t>
            </a:r>
            <a:endParaRPr lang="en-US" sz="2000" dirty="0">
              <a:latin typeface="Times New Roman"/>
              <a:ea typeface="+mn-lt"/>
              <a:cs typeface="+mn-lt"/>
            </a:endParaRPr>
          </a:p>
          <a:p>
            <a:r>
              <a:rPr lang="en-US" sz="2000" dirty="0" err="1">
                <a:latin typeface="Times New Roman"/>
                <a:ea typeface="+mn-lt"/>
                <a:cs typeface="+mn-lt"/>
              </a:rPr>
              <a:t>planirala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je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postati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liječnica</a:t>
            </a:r>
            <a:r>
              <a:rPr lang="en-US" sz="2000" dirty="0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 </a:t>
            </a:r>
            <a:endParaRPr lang="en-US" sz="2000" dirty="0">
              <a:solidFill>
                <a:srgbClr val="0070C0"/>
              </a:solidFill>
              <a:latin typeface="Times New Roman"/>
              <a:cs typeface="Calibri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8647A33E-4BAA-495F-B6DF-F3B7667ECB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8591"/>
          <a:stretch/>
        </p:blipFill>
        <p:spPr>
          <a:xfrm>
            <a:off x="7199440" y="10"/>
            <a:ext cx="4992560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95191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D1D34770-47A8-402C-AF23-2B653F2D88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035698-E579-447F-84D7-3B4918A0D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773" y="292578"/>
            <a:ext cx="6189016" cy="1279765"/>
          </a:xfrm>
        </p:spPr>
        <p:txBody>
          <a:bodyPr>
            <a:normAutofit/>
          </a:bodyPr>
          <a:lstStyle/>
          <a:p>
            <a:r>
              <a:rPr lang="en-US" sz="4000" b="1" dirty="0" err="1">
                <a:latin typeface="Calibri"/>
                <a:cs typeface="Calibri Light"/>
              </a:rPr>
              <a:t>Nagrade</a:t>
            </a:r>
            <a:r>
              <a:rPr lang="en-US" sz="4000" b="1" dirty="0">
                <a:latin typeface="Calibri"/>
                <a:cs typeface="Calibri Light"/>
              </a:rPr>
              <a:t> </a:t>
            </a:r>
            <a:r>
              <a:rPr lang="en-US" sz="4000" b="1" dirty="0" err="1">
                <a:latin typeface="Calibri"/>
                <a:cs typeface="Calibri Light"/>
              </a:rPr>
              <a:t>i</a:t>
            </a:r>
            <a:r>
              <a:rPr lang="en-US" sz="4000" b="1" dirty="0">
                <a:latin typeface="Calibri"/>
                <a:cs typeface="Calibri Light"/>
              </a:rPr>
              <a:t> </a:t>
            </a:r>
            <a:r>
              <a:rPr lang="en-US" sz="4000" b="1" dirty="0" err="1">
                <a:latin typeface="Calibri"/>
                <a:cs typeface="Calibri Light"/>
              </a:rPr>
              <a:t>postignuća</a:t>
            </a:r>
            <a:endParaRPr lang="en-US" sz="4000" b="1">
              <a:latin typeface="Calibri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393A78-3A01-4241-AC59-D74268F26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869" y="1988124"/>
            <a:ext cx="6375921" cy="414597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 err="1">
                <a:latin typeface="Times New Roman"/>
                <a:ea typeface="+mn-lt"/>
                <a:cs typeface="+mn-lt"/>
              </a:rPr>
              <a:t>nagrađena</a:t>
            </a:r>
            <a:r>
              <a:rPr lang="en-US" sz="2000" dirty="0">
                <a:latin typeface="Times New Roman"/>
                <a:ea typeface="+mn-lt"/>
                <a:cs typeface="+mn-lt"/>
              </a:rPr>
              <a:t> </a:t>
            </a:r>
            <a:r>
              <a:rPr lang="en-US" sz="2000" dirty="0" err="1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Lavoisierovom</a:t>
            </a:r>
            <a:r>
              <a:rPr lang="en-US" sz="2000" dirty="0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medaljom</a:t>
            </a:r>
            <a:r>
              <a:rPr lang="en-US" sz="2000" dirty="0">
                <a:latin typeface="Times New Roman"/>
                <a:ea typeface="+mn-lt"/>
                <a:cs typeface="+mn-lt"/>
              </a:rPr>
              <a:t> 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tvrtke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DuPont za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izvanredno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tehničko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postignuće</a:t>
            </a:r>
            <a:endParaRPr lang="en-US" sz="2000" dirty="0">
              <a:latin typeface="Times New Roman"/>
              <a:ea typeface="+mn-lt"/>
              <a:cs typeface="+mn-lt"/>
            </a:endParaRPr>
          </a:p>
          <a:p>
            <a:r>
              <a:rPr lang="en-US" sz="2000" dirty="0" err="1">
                <a:latin typeface="Times New Roman"/>
                <a:ea typeface="+mn-lt"/>
                <a:cs typeface="+mn-lt"/>
              </a:rPr>
              <a:t>godine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1995.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postala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je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četvrta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žena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koja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je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dodana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u </a:t>
            </a:r>
            <a:r>
              <a:rPr lang="en-US" sz="2000" dirty="0" err="1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Nacionalnu</a:t>
            </a:r>
            <a:r>
              <a:rPr lang="en-US" sz="2000" dirty="0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kuću</a:t>
            </a:r>
            <a:r>
              <a:rPr lang="en-US" sz="2000" dirty="0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slavnih</a:t>
            </a:r>
            <a:r>
              <a:rPr lang="en-US" sz="2000" dirty="0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izumitelja</a:t>
            </a:r>
            <a:endParaRPr lang="en-US" sz="2000" dirty="0">
              <a:solidFill>
                <a:srgbClr val="0070C0"/>
              </a:solidFill>
              <a:latin typeface="Times New Roman"/>
              <a:ea typeface="+mn-lt"/>
              <a:cs typeface="+mn-lt"/>
            </a:endParaRPr>
          </a:p>
          <a:p>
            <a:r>
              <a:rPr lang="en-US" sz="2000" dirty="0" err="1">
                <a:latin typeface="Times New Roman"/>
                <a:ea typeface="+mn-lt"/>
                <a:cs typeface="+mn-lt"/>
              </a:rPr>
              <a:t>osvojila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brojne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nagrade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za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svoj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rad u 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kemiji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polimera</a:t>
            </a:r>
            <a:r>
              <a:rPr lang="en-US" sz="2000" dirty="0">
                <a:latin typeface="Times New Roman"/>
                <a:ea typeface="+mn-lt"/>
                <a:cs typeface="+mn-lt"/>
              </a:rPr>
              <a:t> </a:t>
            </a:r>
          </a:p>
          <a:p>
            <a:r>
              <a:rPr lang="en-US" sz="2000" dirty="0" err="1">
                <a:latin typeface="Times New Roman"/>
                <a:ea typeface="+mn-lt"/>
                <a:cs typeface="+mn-lt"/>
              </a:rPr>
              <a:t>dobila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je </a:t>
            </a:r>
            <a:r>
              <a:rPr lang="en-US" sz="2000" dirty="0" err="1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Nacionalnu</a:t>
            </a:r>
            <a:r>
              <a:rPr lang="en-US" sz="2000" dirty="0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medalju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za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tehnologiju</a:t>
            </a:r>
            <a:r>
              <a:rPr lang="en-US" sz="2000" dirty="0">
                <a:latin typeface="Times New Roman"/>
                <a:ea typeface="+mn-lt"/>
                <a:cs typeface="+mn-lt"/>
              </a:rPr>
              <a:t> ,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nagradu</a:t>
            </a:r>
            <a:r>
              <a:rPr lang="en-US" sz="2000" dirty="0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 IRI Achievement Award</a:t>
            </a:r>
            <a:r>
              <a:rPr lang="en-US" sz="2000" dirty="0">
                <a:latin typeface="Times New Roman"/>
                <a:ea typeface="+mn-lt"/>
                <a:cs typeface="+mn-lt"/>
              </a:rPr>
              <a:t> 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i</a:t>
            </a:r>
            <a:r>
              <a:rPr lang="en-US" sz="2000" dirty="0">
                <a:latin typeface="Times New Roman"/>
                <a:ea typeface="+mn-lt"/>
                <a:cs typeface="+mn-lt"/>
              </a:rPr>
              <a:t> </a:t>
            </a:r>
            <a:r>
              <a:rPr lang="en-US" sz="2000" dirty="0" err="1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Perkinovu</a:t>
            </a:r>
            <a:r>
              <a:rPr lang="en-US" sz="2000" dirty="0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medalju</a:t>
            </a:r>
            <a:endParaRPr lang="en-US" sz="2000" dirty="0">
              <a:solidFill>
                <a:srgbClr val="0070C0"/>
              </a:solidFill>
              <a:latin typeface="Times New Roman"/>
              <a:ea typeface="+mn-lt"/>
              <a:cs typeface="+mn-lt"/>
            </a:endParaRPr>
          </a:p>
          <a:p>
            <a:r>
              <a:rPr lang="en-US" sz="2000" dirty="0" err="1">
                <a:latin typeface="Times New Roman"/>
                <a:ea typeface="+mn-lt"/>
                <a:cs typeface="+mn-lt"/>
              </a:rPr>
              <a:t>godine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1946. Stephanie je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stekla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diplomu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iz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kemije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na</a:t>
            </a:r>
            <a:r>
              <a:rPr lang="en-US" sz="2000" dirty="0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 Margaret Morrison </a:t>
            </a:r>
            <a:r>
              <a:rPr lang="en-US" sz="2000" dirty="0" smtClean="0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Carnegie</a:t>
            </a:r>
            <a:r>
              <a:rPr lang="hr-HR" sz="2000" dirty="0" smtClean="0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College</a:t>
            </a:r>
            <a:r>
              <a:rPr lang="en-US" sz="2000" dirty="0">
                <a:latin typeface="Times New Roman"/>
                <a:ea typeface="+mn-lt"/>
                <a:cs typeface="+mn-lt"/>
              </a:rPr>
              <a:t> 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Sveučilišta</a:t>
            </a:r>
            <a:r>
              <a:rPr lang="en-US" sz="2000" dirty="0">
                <a:latin typeface="Times New Roman"/>
                <a:ea typeface="+mn-lt"/>
                <a:cs typeface="+mn-lt"/>
              </a:rPr>
              <a:t> Carnegie Mellon</a:t>
            </a:r>
            <a:endParaRPr lang="en-US" sz="2000" dirty="0">
              <a:latin typeface="Times New Roman"/>
              <a:cs typeface="Calibri"/>
            </a:endParaRPr>
          </a:p>
        </p:txBody>
      </p:sp>
      <p:pic>
        <p:nvPicPr>
          <p:cNvPr id="4" name="Picture 4" descr="A picture containing indoor, person&#10;&#10;Description automatically generated">
            <a:extLst>
              <a:ext uri="{FF2B5EF4-FFF2-40B4-BE49-F238E27FC236}">
                <a16:creationId xmlns:a16="http://schemas.microsoft.com/office/drawing/2014/main" xmlns="" id="{DD7D37E8-F5EB-42C0-8061-3B861875B9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8591"/>
          <a:stretch/>
        </p:blipFill>
        <p:spPr>
          <a:xfrm>
            <a:off x="7199440" y="10"/>
            <a:ext cx="4992560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910791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xmlns="" id="{D1D34770-47A8-402C-AF23-2B653F2D88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3CBF12-D3F2-49FF-93C7-0F5161549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9" y="709521"/>
            <a:ext cx="6002110" cy="920331"/>
          </a:xfrm>
        </p:spPr>
        <p:txBody>
          <a:bodyPr>
            <a:normAutofit/>
          </a:bodyPr>
          <a:lstStyle/>
          <a:p>
            <a:r>
              <a:rPr lang="en-US" b="1" dirty="0">
                <a:latin typeface="Calibri"/>
                <a:cs typeface="Calibri Light"/>
              </a:rPr>
              <a:t>Kevlar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54917A-8A4F-406E-A198-4868092C4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662" y="2117520"/>
            <a:ext cx="6117128" cy="40165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 err="1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čvrsto</a:t>
            </a:r>
            <a:r>
              <a:rPr lang="en-US" sz="2000" dirty="0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>
                <a:latin typeface="Times New Roman"/>
                <a:ea typeface="+mn-lt"/>
                <a:cs typeface="+mn-lt"/>
              </a:rPr>
              <a:t>para-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aramidno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umjetno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vlakno</a:t>
            </a:r>
            <a:endParaRPr lang="en-US" sz="2000" dirty="0">
              <a:latin typeface="Times New Roman"/>
              <a:ea typeface="+mn-lt"/>
              <a:cs typeface="+mn-lt"/>
            </a:endParaRPr>
          </a:p>
          <a:p>
            <a:r>
              <a:rPr lang="en-US" sz="2000" dirty="0" err="1">
                <a:latin typeface="Times New Roman"/>
                <a:ea typeface="+mn-lt"/>
                <a:cs typeface="+mn-lt"/>
              </a:rPr>
              <a:t>razvili</a:t>
            </a:r>
            <a:r>
              <a:rPr lang="en-US" sz="2000" dirty="0">
                <a:latin typeface="Times New Roman"/>
                <a:ea typeface="+mn-lt"/>
                <a:cs typeface="+mn-lt"/>
              </a:rPr>
              <a:t> 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DuPontovi</a:t>
            </a:r>
            <a:r>
              <a:rPr lang="en-US" sz="2000" dirty="0">
                <a:latin typeface="Times New Roman"/>
                <a:ea typeface="+mn-lt"/>
                <a:cs typeface="+mn-lt"/>
              </a:rPr>
              <a:t> 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kemičari</a:t>
            </a:r>
            <a:r>
              <a:rPr lang="en-US" sz="2000" dirty="0">
                <a:latin typeface="Times New Roman"/>
                <a:ea typeface="+mn-lt"/>
                <a:cs typeface="+mn-lt"/>
              </a:rPr>
              <a:t> Stephanie Kwolek 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i</a:t>
            </a:r>
            <a:r>
              <a:rPr lang="en-US" sz="2000" dirty="0">
                <a:latin typeface="Times New Roman"/>
                <a:ea typeface="+mn-lt"/>
                <a:cs typeface="+mn-lt"/>
              </a:rPr>
              <a:t> Roberto Berendt </a:t>
            </a:r>
            <a:r>
              <a:rPr lang="en-US" sz="2000" dirty="0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1965.</a:t>
            </a:r>
            <a:r>
              <a:rPr lang="en-US" sz="2000" dirty="0">
                <a:latin typeface="Times New Roman"/>
                <a:ea typeface="+mn-lt"/>
                <a:cs typeface="+mn-lt"/>
              </a:rPr>
              <a:t> 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godine</a:t>
            </a:r>
            <a:endParaRPr lang="en-US" sz="2000" dirty="0">
              <a:latin typeface="Times New Roman"/>
              <a:ea typeface="+mn-lt"/>
              <a:cs typeface="+mn-lt"/>
            </a:endParaRPr>
          </a:p>
          <a:p>
            <a:r>
              <a:rPr lang="en-US" sz="2000" dirty="0" err="1">
                <a:latin typeface="Times New Roman"/>
                <a:ea typeface="+mn-lt"/>
                <a:cs typeface="+mn-lt"/>
              </a:rPr>
              <a:t>prva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šira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uporaba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zabilježena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je </a:t>
            </a:r>
            <a:r>
              <a:rPr lang="en-US" sz="2000" dirty="0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1967.</a:t>
            </a:r>
          </a:p>
          <a:p>
            <a:r>
              <a:rPr lang="en-US" sz="2000" dirty="0" err="1">
                <a:latin typeface="Times New Roman"/>
                <a:ea typeface="+mn-lt"/>
                <a:cs typeface="+mn-lt"/>
              </a:rPr>
              <a:t>trenutno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se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koristi</a:t>
            </a:r>
            <a:r>
              <a:rPr lang="en-US" sz="2000" dirty="0">
                <a:latin typeface="Times New Roman"/>
                <a:ea typeface="+mn-lt"/>
                <a:cs typeface="+mn-lt"/>
              </a:rPr>
              <a:t> 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na</a:t>
            </a:r>
            <a:r>
              <a:rPr lang="en-US" sz="2000" dirty="0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širokom</a:t>
            </a:r>
            <a:r>
              <a:rPr lang="en-US" sz="2000" dirty="0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polju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od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guma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na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biciklima</a:t>
            </a:r>
            <a:r>
              <a:rPr lang="en-US" sz="2000" dirty="0">
                <a:latin typeface="Times New Roman"/>
                <a:ea typeface="+mn-lt"/>
                <a:cs typeface="+mn-lt"/>
              </a:rPr>
              <a:t>,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jedrima</a:t>
            </a:r>
            <a:r>
              <a:rPr lang="en-US" sz="2000" dirty="0">
                <a:latin typeface="Times New Roman"/>
                <a:ea typeface="+mn-lt"/>
                <a:cs typeface="+mn-lt"/>
              </a:rPr>
              <a:t>,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te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za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vojne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svrhe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za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zaštitu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od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metaka</a:t>
            </a:r>
            <a:endParaRPr lang="en-US" sz="2000" dirty="0">
              <a:latin typeface="Times New Roman"/>
              <a:ea typeface="+mn-lt"/>
              <a:cs typeface="+mn-lt"/>
            </a:endParaRPr>
          </a:p>
          <a:p>
            <a:r>
              <a:rPr lang="en-US" sz="2000" dirty="0" err="1">
                <a:latin typeface="Times New Roman"/>
                <a:ea typeface="+mn-lt"/>
                <a:cs typeface="+mn-lt"/>
              </a:rPr>
              <a:t>skupina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Stephanie Kwolek 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započela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potragu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za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laganim</a:t>
            </a:r>
            <a:r>
              <a:rPr lang="en-US" sz="2000" dirty="0">
                <a:latin typeface="Times New Roman"/>
                <a:ea typeface="+mn-lt"/>
                <a:cs typeface="+mn-lt"/>
              </a:rPr>
              <a:t>,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ali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jakim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vlaknima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koja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će</a:t>
            </a:r>
            <a:r>
              <a:rPr lang="en-US" sz="2000" dirty="0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zamijeniti</a:t>
            </a:r>
            <a:r>
              <a:rPr lang="en-US" sz="2000" dirty="0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čelik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koji se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koristi</a:t>
            </a:r>
            <a:r>
              <a:rPr lang="en-US" sz="2000" dirty="0">
                <a:latin typeface="Times New Roman"/>
                <a:ea typeface="+mn-lt"/>
                <a:cs typeface="+mn-lt"/>
              </a:rPr>
              <a:t> u </a:t>
            </a:r>
            <a:r>
              <a:rPr lang="en-US" sz="2000" dirty="0" err="1">
                <a:latin typeface="Times New Roman"/>
                <a:ea typeface="+mn-lt"/>
                <a:cs typeface="+mn-lt"/>
              </a:rPr>
              <a:t>gumama</a:t>
            </a:r>
            <a:endParaRPr lang="en-US" sz="2000" dirty="0">
              <a:latin typeface="Times New Roman"/>
              <a:ea typeface="+mn-lt"/>
              <a:cs typeface="+mn-lt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33621A75-EA6B-41CD-8463-3EDAB33F2E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694" r="5507"/>
          <a:stretch/>
        </p:blipFill>
        <p:spPr>
          <a:xfrm>
            <a:off x="6840007" y="10"/>
            <a:ext cx="5351993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883237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70155189-D96C-4527-B0EC-654B946BE6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9086BE-2828-4BAA-9D3A-8AC44DF7E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557189"/>
            <a:ext cx="9795637" cy="11048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b="1"/>
              <a:t>Stvari načinjene od kevlara:</a:t>
            </a: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E44C5237-38A3-4787-8EB3-F9CC366683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439" y="2785950"/>
            <a:ext cx="3514855" cy="3514855"/>
          </a:xfrm>
          <a:prstGeom prst="rect">
            <a:avLst/>
          </a:prstGeom>
        </p:spPr>
      </p:pic>
      <p:pic>
        <p:nvPicPr>
          <p:cNvPr id="4" name="Picture 4" descr="A picture containing accessory, footwear&#10;&#10;Description automatically generated">
            <a:extLst>
              <a:ext uri="{FF2B5EF4-FFF2-40B4-BE49-F238E27FC236}">
                <a16:creationId xmlns:a16="http://schemas.microsoft.com/office/drawing/2014/main" xmlns="" id="{7E086057-97E2-4546-92CC-1834B54062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334726" y="2785950"/>
            <a:ext cx="3514855" cy="3514855"/>
          </a:xfrm>
          <a:prstGeom prst="rect">
            <a:avLst/>
          </a:prstGeom>
        </p:spPr>
      </p:pic>
      <p:pic>
        <p:nvPicPr>
          <p:cNvPr id="5" name="Picture 5" descr="A picture containing clothing, headdress, helmet, indoor&#10;&#10;Description automatically generated">
            <a:extLst>
              <a:ext uri="{FF2B5EF4-FFF2-40B4-BE49-F238E27FC236}">
                <a16:creationId xmlns:a16="http://schemas.microsoft.com/office/drawing/2014/main" xmlns="" id="{3D0731C6-CABC-41CD-B41F-AF7CBB0A5C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2673" y="3121134"/>
            <a:ext cx="3797536" cy="2844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482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xmlns="" id="{2B566528-1B12-4246-9431-5C2D7D0811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C1200A-0FF0-486D-95FA-CA8CAD8D5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b="1" dirty="0" err="1">
                <a:latin typeface="Calibri"/>
                <a:cs typeface="Calibri Light"/>
              </a:rPr>
              <a:t>Izvori</a:t>
            </a:r>
            <a:r>
              <a:rPr lang="en-US" b="1" dirty="0">
                <a:latin typeface="Calibri"/>
                <a:cs typeface="Calibri Light"/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6EB79A-A17B-450D-AF35-53FCE13CF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2142414"/>
            <a:ext cx="4310308" cy="403454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ea typeface="+mn-lt"/>
                <a:cs typeface="+mn-lt"/>
                <a:hlinkClick r:id="rId2"/>
              </a:rPr>
              <a:t>https://en.wikipedia.org/wiki/Stephanie_Kwolek</a:t>
            </a:r>
            <a:endParaRPr lang="en-US" sz="2000" dirty="0"/>
          </a:p>
          <a:p>
            <a:r>
              <a:rPr lang="en-US" sz="2000" dirty="0">
                <a:ea typeface="+mn-lt"/>
                <a:cs typeface="+mn-lt"/>
                <a:hlinkClick r:id="rId3"/>
              </a:rPr>
              <a:t>https://www.sciencehistory.org/historical-profile/stephanie-l-kwolek</a:t>
            </a:r>
            <a:endParaRPr lang="en-US" sz="2000" dirty="0">
              <a:ea typeface="+mn-lt"/>
              <a:cs typeface="+mn-lt"/>
            </a:endParaRPr>
          </a:p>
          <a:p>
            <a:r>
              <a:rPr lang="en-US" sz="2000" dirty="0">
                <a:ea typeface="+mn-lt"/>
                <a:cs typeface="+mn-lt"/>
                <a:hlinkClick r:id="rId4"/>
              </a:rPr>
              <a:t>https://en.wikipedia.org/wiki/Kevlar</a:t>
            </a:r>
            <a:endParaRPr lang="en-US" sz="2000" dirty="0">
              <a:cs typeface="Calibri"/>
            </a:endParaRPr>
          </a:p>
          <a:p>
            <a:endParaRPr lang="en-US" sz="2000" dirty="0">
              <a:ea typeface="+mn-lt"/>
              <a:cs typeface="+mn-lt"/>
            </a:endParaRPr>
          </a:p>
          <a:p>
            <a:endParaRPr lang="en-US" sz="2000">
              <a:cs typeface="Calibri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828A5161-06F1-46CF-8AD7-844680A59E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xmlns="" id="{D3F51FEB-38FB-4F6C-9F7B-2F2AFAB654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1E547BA6-BAE0-43BB-A7CA-60F69CE252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5" descr="A picture containing handwear&#10;&#10;Description automatically generated">
            <a:extLst>
              <a:ext uri="{FF2B5EF4-FFF2-40B4-BE49-F238E27FC236}">
                <a16:creationId xmlns:a16="http://schemas.microsoft.com/office/drawing/2014/main" xmlns="" id="{D2411D45-FE80-40C2-9043-22AEAEBB11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5395" y="2221549"/>
            <a:ext cx="6253212" cy="351351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5995D10D-E9C9-47DB-AE7E-801FEF38F5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CC1A72C6-3DE4-4EC3-9AD5-9E0D40D8CE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xmlns="" id="{0B0DA1F1-C391-4EDF-9FE0-23E86E13776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63249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44</Words>
  <Application>Microsoft Office PowerPoint</Application>
  <PresentationFormat>Prilagođeno</PresentationFormat>
  <Paragraphs>31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office theme</vt:lpstr>
      <vt:lpstr>Stephanie Kwolek</vt:lpstr>
      <vt:lpstr>Tko je Stephanie Kwolek?</vt:lpstr>
      <vt:lpstr>Rani život</vt:lpstr>
      <vt:lpstr>Nagrade i postignuća</vt:lpstr>
      <vt:lpstr>Kevlar</vt:lpstr>
      <vt:lpstr>Stvari načinjene od kevlara:</vt:lpstr>
      <vt:lpstr>Izvori: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Knjižnica</cp:lastModifiedBy>
  <cp:revision>373</cp:revision>
  <dcterms:created xsi:type="dcterms:W3CDTF">2021-12-21T16:22:39Z</dcterms:created>
  <dcterms:modified xsi:type="dcterms:W3CDTF">2022-05-06T09:25:42Z</dcterms:modified>
</cp:coreProperties>
</file>