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8288F-7F50-44C6-87AD-49142D147B8E}" type="datetimeFigureOut">
              <a:rPr lang="hr-HR" smtClean="0"/>
              <a:t>19.4.2023.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5601632B-258D-406A-9F69-821117C4412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54695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8288F-7F50-44C6-87AD-49142D147B8E}" type="datetimeFigureOut">
              <a:rPr lang="hr-HR" smtClean="0"/>
              <a:t>19.4.2023.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5601632B-258D-406A-9F69-821117C4412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685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8288F-7F50-44C6-87AD-49142D147B8E}" type="datetimeFigureOut">
              <a:rPr lang="hr-HR" smtClean="0"/>
              <a:t>19.4.2023.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5601632B-258D-406A-9F69-821117C4412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449681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8288F-7F50-44C6-87AD-49142D147B8E}" type="datetimeFigureOut">
              <a:rPr lang="hr-HR" smtClean="0"/>
              <a:t>19.4.2023.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5601632B-258D-406A-9F69-821117C4412F}" type="slidenum">
              <a:rPr lang="hr-HR" smtClean="0"/>
              <a:t>‹#›</a:t>
            </a:fld>
            <a:endParaRPr lang="hr-HR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985614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8288F-7F50-44C6-87AD-49142D147B8E}" type="datetimeFigureOut">
              <a:rPr lang="hr-HR" smtClean="0"/>
              <a:t>19.4.2023.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5601632B-258D-406A-9F69-821117C4412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181753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8288F-7F50-44C6-87AD-49142D147B8E}" type="datetimeFigureOut">
              <a:rPr lang="hr-HR" smtClean="0"/>
              <a:t>19.4.2023.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632B-258D-406A-9F69-821117C4412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967610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8288F-7F50-44C6-87AD-49142D147B8E}" type="datetimeFigureOut">
              <a:rPr lang="hr-HR" smtClean="0"/>
              <a:t>19.4.2023.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632B-258D-406A-9F69-821117C4412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553328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8288F-7F50-44C6-87AD-49142D147B8E}" type="datetimeFigureOut">
              <a:rPr lang="hr-HR" smtClean="0"/>
              <a:t>19.4.2023.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632B-258D-406A-9F69-821117C4412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286782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1268288F-7F50-44C6-87AD-49142D147B8E}" type="datetimeFigureOut">
              <a:rPr lang="hr-HR" smtClean="0"/>
              <a:t>19.4.2023.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5601632B-258D-406A-9F69-821117C4412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65458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8288F-7F50-44C6-87AD-49142D147B8E}" type="datetimeFigureOut">
              <a:rPr lang="hr-HR" smtClean="0"/>
              <a:t>19.4.2023.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632B-258D-406A-9F69-821117C4412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19051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8288F-7F50-44C6-87AD-49142D147B8E}" type="datetimeFigureOut">
              <a:rPr lang="hr-HR" smtClean="0"/>
              <a:t>19.4.2023.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5601632B-258D-406A-9F69-821117C4412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67422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8288F-7F50-44C6-87AD-49142D147B8E}" type="datetimeFigureOut">
              <a:rPr lang="hr-HR" smtClean="0"/>
              <a:t>19.4.2023.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632B-258D-406A-9F69-821117C4412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25953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8288F-7F50-44C6-87AD-49142D147B8E}" type="datetimeFigureOut">
              <a:rPr lang="hr-HR" smtClean="0"/>
              <a:t>19.4.2023.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632B-258D-406A-9F69-821117C4412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21804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8288F-7F50-44C6-87AD-49142D147B8E}" type="datetimeFigureOut">
              <a:rPr lang="hr-HR" smtClean="0"/>
              <a:t>19.4.2023.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632B-258D-406A-9F69-821117C4412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35795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8288F-7F50-44C6-87AD-49142D147B8E}" type="datetimeFigureOut">
              <a:rPr lang="hr-HR" smtClean="0"/>
              <a:t>19.4.2023.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632B-258D-406A-9F69-821117C4412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51104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8288F-7F50-44C6-87AD-49142D147B8E}" type="datetimeFigureOut">
              <a:rPr lang="hr-HR" smtClean="0"/>
              <a:t>19.4.2023.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632B-258D-406A-9F69-821117C4412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2905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8288F-7F50-44C6-87AD-49142D147B8E}" type="datetimeFigureOut">
              <a:rPr lang="hr-HR" smtClean="0"/>
              <a:t>19.4.2023.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632B-258D-406A-9F69-821117C4412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29452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8288F-7F50-44C6-87AD-49142D147B8E}" type="datetimeFigureOut">
              <a:rPr lang="hr-HR" smtClean="0"/>
              <a:t>19.4.2023.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1632B-258D-406A-9F69-821117C4412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165443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slide" Target="slide3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7E9B2B9-4AE8-4007-B464-31062F03CA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Informatika kviz</a:t>
            </a:r>
            <a:br>
              <a:rPr lang="hr-HR" dirty="0"/>
            </a:br>
            <a:br>
              <a:rPr lang="hr-HR" dirty="0"/>
            </a:br>
            <a:endParaRPr lang="hr-HR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75A5B4B5-8533-483C-8E06-D8DC0EF0B9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48125" y="2251411"/>
            <a:ext cx="9144000" cy="1655762"/>
          </a:xfrm>
        </p:spPr>
        <p:txBody>
          <a:bodyPr/>
          <a:lstStyle/>
          <a:p>
            <a:r>
              <a:rPr lang="hr-HR" dirty="0"/>
              <a:t>Matej Grdinić, 6.r</a:t>
            </a:r>
          </a:p>
        </p:txBody>
      </p:sp>
    </p:spTree>
    <p:extLst>
      <p:ext uri="{BB962C8B-B14F-4D97-AF65-F5344CB8AC3E}">
        <p14:creationId xmlns:p14="http://schemas.microsoft.com/office/powerpoint/2010/main" val="23075362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0F2D4F3-F2F8-4690-8C70-3F1CF8362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NETOČNO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E4D450E-741A-404A-9049-EC02673AB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hlinkClick r:id="rId2" action="ppaction://hlinksldjump"/>
              </a:rPr>
              <a:t>Pokušaj ponovo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00987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1CC4433-3987-444E-8383-8574D2E24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Izbaci uljeza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FDE13A4-4A7C-42C3-A979-187550A639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hlinkClick r:id="rId2" action="ppaction://hlinksldjump"/>
              </a:rPr>
              <a:t>A) miš</a:t>
            </a:r>
            <a:endParaRPr lang="hr-HR" dirty="0"/>
          </a:p>
          <a:p>
            <a:r>
              <a:rPr lang="hr-HR" dirty="0">
                <a:hlinkClick r:id="rId3" action="ppaction://hlinksldjump"/>
              </a:rPr>
              <a:t>B) Office 365</a:t>
            </a:r>
            <a:endParaRPr lang="hr-HR" dirty="0"/>
          </a:p>
          <a:p>
            <a:r>
              <a:rPr lang="hr-HR" dirty="0">
                <a:hlinkClick r:id="rId2" action="ppaction://hlinksldjump"/>
              </a:rPr>
              <a:t>C) računalo</a:t>
            </a:r>
            <a:endParaRPr lang="hr-HR" dirty="0"/>
          </a:p>
          <a:p>
            <a:r>
              <a:rPr lang="hr-HR" dirty="0">
                <a:hlinkClick r:id="rId2" action="ppaction://hlinksldjump"/>
              </a:rPr>
              <a:t>D) laptop</a:t>
            </a:r>
            <a:endParaRPr lang="hr-HR" dirty="0"/>
          </a:p>
          <a:p>
            <a:r>
              <a:rPr lang="hr-HR" dirty="0">
                <a:hlinkClick r:id="rId2" action="ppaction://hlinksldjump"/>
              </a:rPr>
              <a:t>F) tipkovnica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453352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FD27398-06D2-481F-96D1-18733A209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TOČNO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0FF9CE6-8738-4EE7-993F-6EFC5DD861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hlinkClick r:id="rId2" action="ppaction://hlinksldjump"/>
              </a:rPr>
              <a:t>Možeš dalje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293353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56543D9-B839-496F-A573-C8137994F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NETOČNO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23D35E7-8D5D-4D79-AC1A-DA869329C6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hlinkClick r:id="rId2" action="ppaction://hlinksldjump"/>
              </a:rPr>
              <a:t>Pokušaj ponovno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629082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045ADB2-4DBA-4489-B425-EDA68E5FB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Antivirus je?</a:t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F189D14-49EF-4910-BA06-4CE8B4BD3A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hlinkClick r:id="rId2" action="ppaction://hlinksldjump"/>
              </a:rPr>
              <a:t>A) video igrica </a:t>
            </a:r>
            <a:endParaRPr lang="hr-HR" dirty="0"/>
          </a:p>
          <a:p>
            <a:r>
              <a:rPr lang="hr-HR" dirty="0">
                <a:hlinkClick r:id="rId2" action="ppaction://hlinksldjump"/>
              </a:rPr>
              <a:t>B) program za memoriju</a:t>
            </a:r>
            <a:endParaRPr lang="hr-HR" dirty="0"/>
          </a:p>
          <a:p>
            <a:r>
              <a:rPr lang="hr-HR" dirty="0">
                <a:hlinkClick r:id="rId3" action="ppaction://hlinksldjump"/>
              </a:rPr>
              <a:t>C) program koji nas štiti od štetnih programa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704518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1FBC7BE-9CC7-4940-80CC-66FED36F7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TOČNO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059891A-CBE3-412C-8CC1-E4ED61A443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hlinkClick r:id="rId2" action="ppaction://hlinksldjump"/>
              </a:rPr>
              <a:t>Možeš dalje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31957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53A1DFC-6490-444D-99DC-394AE6B78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NETOČNO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168B242-402D-469E-8762-CAF27665F6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hlinkClick r:id="rId2" action="ppaction://hlinksldjump"/>
              </a:rPr>
              <a:t>Pokušaj ponovo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840703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85C1919-D3FE-4066-B431-08DF344A6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OneDrive</a:t>
            </a:r>
            <a:r>
              <a:rPr lang="hr-HR" dirty="0"/>
              <a:t> je?</a:t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1DE7E7A-4CF1-401B-B2CB-A97B092BC9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hlinkClick r:id="rId2" action="ppaction://hlinksldjump"/>
              </a:rPr>
              <a:t>A) dio računala</a:t>
            </a:r>
            <a:endParaRPr lang="hr-HR" dirty="0"/>
          </a:p>
          <a:p>
            <a:r>
              <a:rPr lang="hr-HR" dirty="0">
                <a:hlinkClick r:id="rId3" action="ppaction://hlinksldjump"/>
              </a:rPr>
              <a:t>B) online servis za spremanje podataka</a:t>
            </a:r>
            <a:endParaRPr lang="hr-HR" dirty="0"/>
          </a:p>
          <a:p>
            <a:r>
              <a:rPr lang="hr-HR" dirty="0">
                <a:hlinkClick r:id="rId2" action="ppaction://hlinksldjump"/>
              </a:rPr>
              <a:t>C) alat svih paketa na office365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581241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F4E9D83-7AC5-4049-B77B-7102A364B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TOČNO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1976414-9549-43D8-BD17-6BFE59F85C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hlinkClick r:id="rId2" action="ppaction://hlinksldjump"/>
              </a:rPr>
              <a:t>Možeš dalje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004893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4C05434-3210-41A2-AAA2-B12718416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NETOČNO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A42C636-02D0-4083-AFD8-23EF9EF4E5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hlinkClick r:id="rId2" action="ppaction://hlinksldjump"/>
              </a:rPr>
              <a:t>Pokušaj ponovo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36005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2D183C1-F5D3-4F73-B627-CBAD85338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Internet je?</a:t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F31FAE2-7B1B-4037-B88D-8CA11CB231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hlinkClick r:id="rId2" action="ppaction://hlinksldjump"/>
              </a:rPr>
              <a:t>A) </a:t>
            </a:r>
            <a:r>
              <a:rPr lang="hr-HR" dirty="0" err="1">
                <a:hlinkClick r:id="rId2" action="ppaction://hlinksldjump"/>
              </a:rPr>
              <a:t>največa</a:t>
            </a:r>
            <a:r>
              <a:rPr lang="hr-HR" dirty="0">
                <a:hlinkClick r:id="rId2" action="ppaction://hlinksldjump"/>
              </a:rPr>
              <a:t> svjetska mreža</a:t>
            </a:r>
            <a:endParaRPr lang="hr-HR" dirty="0"/>
          </a:p>
          <a:p>
            <a:r>
              <a:rPr lang="hr-HR" dirty="0">
                <a:hlinkClick r:id="rId3" action="ppaction://hlinksldjump"/>
              </a:rPr>
              <a:t>B) nova igrica</a:t>
            </a:r>
            <a:endParaRPr lang="hr-HR" dirty="0"/>
          </a:p>
          <a:p>
            <a:r>
              <a:rPr lang="hr-HR" dirty="0">
                <a:hlinkClick r:id="rId3" action="ppaction://hlinksldjump"/>
              </a:rPr>
              <a:t>C) dio računala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446774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58EBCD5-9981-46DC-AD02-C4212876C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Pod koju kategoriju spada blok izbriši klona</a:t>
            </a:r>
            <a:br>
              <a:rPr lang="hr-HR" dirty="0"/>
            </a:br>
            <a:r>
              <a:rPr lang="hr-HR" dirty="0"/>
              <a:t>u </a:t>
            </a:r>
            <a:r>
              <a:rPr lang="hr-HR" dirty="0" err="1"/>
              <a:t>scratch</a:t>
            </a:r>
            <a:r>
              <a:rPr lang="hr-HR" dirty="0"/>
              <a:t>-u?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73117AF-2C72-49EF-98A9-FCE0A4C3A3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hlinkClick r:id="rId2" action="ppaction://hlinksldjump"/>
              </a:rPr>
              <a:t>A) izgled</a:t>
            </a:r>
            <a:endParaRPr lang="hr-HR" dirty="0"/>
          </a:p>
          <a:p>
            <a:r>
              <a:rPr lang="hr-HR" dirty="0">
                <a:hlinkClick r:id="rId2" action="ppaction://hlinksldjump"/>
              </a:rPr>
              <a:t>B) događaji</a:t>
            </a:r>
            <a:endParaRPr lang="hr-HR" dirty="0"/>
          </a:p>
          <a:p>
            <a:r>
              <a:rPr lang="hr-HR" dirty="0">
                <a:hlinkClick r:id="rId3" action="ppaction://hlinksldjump"/>
              </a:rPr>
              <a:t>C) upravljanje</a:t>
            </a:r>
            <a:endParaRPr lang="hr-HR" dirty="0"/>
          </a:p>
          <a:p>
            <a:r>
              <a:rPr lang="hr-HR" dirty="0">
                <a:hlinkClick r:id="rId2" action="ppaction://hlinksldjump"/>
              </a:rPr>
              <a:t>D) operacije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097613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B8307CB-9B14-4CDE-95C9-76A1E4CB3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NETOČNO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BE6AD13-3A3C-4477-B6C4-688955B133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hlinkClick r:id="rId2" action="ppaction://hlinksldjump"/>
              </a:rPr>
              <a:t>Pokušaj ponovo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379335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6B80004-FDC7-4DB2-AE98-B7A5AE8DA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TOČNO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AAE9235-5931-4615-A794-0FCD2CD1D5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hlinkClick r:id="rId2" action="ppaction://hlinksldjump"/>
              </a:rPr>
              <a:t>Možeš dalje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759352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5D1D3C9-5640-4B3B-BFE5-FE8F8E9AE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Može li </a:t>
            </a:r>
            <a:r>
              <a:rPr lang="hr-HR" dirty="0" err="1"/>
              <a:t>office</a:t>
            </a:r>
            <a:r>
              <a:rPr lang="hr-HR" dirty="0"/>
              <a:t> 365 dijeliti podatke sa drugim</a:t>
            </a:r>
            <a:br>
              <a:rPr lang="hr-HR" dirty="0"/>
            </a:br>
            <a:r>
              <a:rPr lang="hr-HR" dirty="0"/>
              <a:t>osobama?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E16C355-16E5-42DB-A569-64F61C5C02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hlinkClick r:id="rId2" action="ppaction://hlinksldjump"/>
              </a:rPr>
              <a:t>može</a:t>
            </a:r>
            <a:endParaRPr lang="hr-HR" dirty="0"/>
          </a:p>
          <a:p>
            <a:r>
              <a:rPr lang="hr-HR" dirty="0">
                <a:hlinkClick r:id="rId3" action="ppaction://hlinksldjump"/>
              </a:rPr>
              <a:t>ne može</a:t>
            </a:r>
            <a:endParaRPr lang="hr-HR" dirty="0"/>
          </a:p>
          <a:p>
            <a:r>
              <a:rPr lang="hr-HR" dirty="0">
                <a:hlinkClick r:id="rId3" action="ppaction://hlinksldjump"/>
              </a:rPr>
              <a:t>samo sa nekim osobama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230491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9FA49C1-D665-4F41-8F83-CD4376EFE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TOČNO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0C851DB-CB07-49B3-9A42-0A3A812AF3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hlinkClick r:id="rId2" action="ppaction://hlinksldjump"/>
              </a:rPr>
              <a:t>Možeš dalje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149021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0674996-A2EA-4343-846A-628BAF2B8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NETOČNO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4597FDA-3F79-47A4-A026-8888C84FAE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hlinkClick r:id="rId2" action="ppaction://hlinksldjump"/>
              </a:rPr>
              <a:t>Pokušaj ponovo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786888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BC69353-B565-45AC-90BA-37A1315CB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Čemu algoritam služi?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CD09206-52DA-4EB6-8BBF-BBA2335262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hlinkClick r:id="rId2" action="ppaction://hlinksldjump"/>
              </a:rPr>
              <a:t>A) Da obavimo neki posao</a:t>
            </a:r>
            <a:endParaRPr lang="hr-HR" dirty="0"/>
          </a:p>
          <a:p>
            <a:r>
              <a:rPr lang="hr-HR" dirty="0">
                <a:hlinkClick r:id="rId3" action="ppaction://hlinksldjump"/>
              </a:rPr>
              <a:t>B) Da možemo programirati</a:t>
            </a:r>
            <a:endParaRPr lang="hr-HR" dirty="0"/>
          </a:p>
          <a:p>
            <a:r>
              <a:rPr lang="hr-HR" dirty="0">
                <a:hlinkClick r:id="rId3" action="ppaction://hlinksldjump"/>
              </a:rPr>
              <a:t>C) Da napravimo program za robote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671466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D442BC7-A745-4C27-9A39-D1B8C6047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TOČNO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939D457-725B-4E2D-8591-A67BF271B8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hlinkClick r:id="rId2" action="ppaction://hlinksldjump"/>
              </a:rPr>
              <a:t>Možeš dalje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391723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B2A3725-A4CB-49D0-929A-AAB077FC3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NETOČNO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3D6032A-2187-478E-8E21-4501E4EB06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hlinkClick r:id="rId2" action="ppaction://hlinksldjump"/>
              </a:rPr>
              <a:t>Pokušaj ponovo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719094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6A65252-C632-43E9-ADCC-EA3EB9767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Što je „</a:t>
            </a:r>
            <a:r>
              <a:rPr lang="hr-HR" dirty="0" err="1"/>
              <a:t>spam</a:t>
            </a:r>
            <a:r>
              <a:rPr lang="hr-HR" dirty="0"/>
              <a:t>”?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88926C1-EC37-4A71-8DDB-D10BE913E6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hlinkClick r:id="rId2" action="ppaction://hlinksldjump"/>
              </a:rPr>
              <a:t>A) kada netko razgovara </a:t>
            </a:r>
            <a:br>
              <a:rPr lang="hr-HR" dirty="0"/>
            </a:br>
            <a:r>
              <a:rPr lang="hr-HR" dirty="0">
                <a:hlinkClick r:id="rId3" action="ppaction://hlinksldjump"/>
              </a:rPr>
              <a:t>B) </a:t>
            </a:r>
            <a:r>
              <a:rPr lang="hr-HR" dirty="0" err="1">
                <a:hlinkClick r:id="rId3" action="ppaction://hlinksldjump"/>
              </a:rPr>
              <a:t>neželjna</a:t>
            </a:r>
            <a:r>
              <a:rPr lang="hr-HR" dirty="0">
                <a:hlinkClick r:id="rId3" action="ppaction://hlinksldjump"/>
              </a:rPr>
              <a:t> elektronička poruka</a:t>
            </a:r>
            <a:br>
              <a:rPr lang="hr-HR" dirty="0">
                <a:hlinkClick r:id="rId3" action="ppaction://hlinksldjump"/>
              </a:rPr>
            </a:br>
            <a:r>
              <a:rPr lang="hr-HR" dirty="0">
                <a:hlinkClick r:id="rId2" action="ppaction://hlinksldjump"/>
              </a:rPr>
              <a:t>C) slanje poruka uzalud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58516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002DF57-8431-45E1-A183-FD92B8B26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NETOČNO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8B1D86C-82AD-4A8E-A700-7016079385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hlinkClick r:id="rId2" action="ppaction://hlinksldjump"/>
              </a:rPr>
              <a:t>Pokušaj ponovno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318717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5997172-F726-4135-A705-549B21C73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T O Č N O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AC89F5E-01A4-4408-8AA0-534641E4B8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Bravi završio si uspješno kviz </a:t>
            </a:r>
          </a:p>
          <a:p>
            <a:pPr marL="0" indent="0">
              <a:buNone/>
            </a:pPr>
            <a:r>
              <a:rPr lang="hr-HR" dirty="0"/>
              <a:t>  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                                                     </a:t>
            </a:r>
          </a:p>
          <a:p>
            <a:pPr marL="0" indent="0">
              <a:buNone/>
            </a:pPr>
            <a:r>
              <a:rPr lang="hr-HR" dirty="0"/>
              <a:t> </a:t>
            </a:r>
          </a:p>
          <a:p>
            <a:pPr marL="0" indent="0">
              <a:buNone/>
            </a:pPr>
            <a:r>
              <a:rPr lang="hr-HR" dirty="0"/>
              <a:t>                                                           Hvala što si igrao!!</a:t>
            </a:r>
          </a:p>
        </p:txBody>
      </p:sp>
    </p:spTree>
    <p:extLst>
      <p:ext uri="{BB962C8B-B14F-4D97-AF65-F5344CB8AC3E}">
        <p14:creationId xmlns:p14="http://schemas.microsoft.com/office/powerpoint/2010/main" val="36461479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5DB10AF-EEC9-43BD-9CB0-C2C2B2379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Netočno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337419F-CAFA-407D-9F91-F6298A101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hlinkClick r:id="rId2" action="ppaction://hlinksldjump"/>
              </a:rPr>
              <a:t>Pokušaj ponovo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96466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000FD6F-EC3A-4B72-A56E-D1D5E32BE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TOČNO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D77D7A8-6EA2-4419-BE63-A49841C76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hlinkClick r:id="rId2" action="ppaction://hlinksldjump"/>
              </a:rPr>
              <a:t>Možeš na sljedeće pitanje.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01790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C5CADD3-3172-4CA2-89ED-E4EF93D9B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err="1"/>
              <a:t>Scratch</a:t>
            </a:r>
            <a:r>
              <a:rPr lang="hr-HR" dirty="0"/>
              <a:t> je?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E25BE89-2F9F-40D6-906E-9F347C584E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hlinkClick r:id="rId2" action="ppaction://hlinksldjump"/>
              </a:rPr>
              <a:t>A) video igra</a:t>
            </a:r>
            <a:endParaRPr lang="hr-HR" dirty="0"/>
          </a:p>
          <a:p>
            <a:r>
              <a:rPr lang="hr-HR" dirty="0">
                <a:hlinkClick r:id="rId3" action="ppaction://hlinksldjump"/>
              </a:rPr>
              <a:t>B) program za programiranje</a:t>
            </a:r>
            <a:endParaRPr lang="hr-HR" dirty="0"/>
          </a:p>
          <a:p>
            <a:r>
              <a:rPr lang="hr-HR" dirty="0">
                <a:hlinkClick r:id="rId2" action="ppaction://hlinksldjump"/>
              </a:rPr>
              <a:t>C) program za robote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38691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4BEDAAB-06AC-4C13-9B3D-0A5949FAE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POGREŠNO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40E7654-E5DC-4104-B76E-2B7D859106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hlinkClick r:id="rId2" action="ppaction://hlinksldjump"/>
              </a:rPr>
              <a:t>Pokušaj ponovno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61498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EDDD10D-8B35-4763-A35F-5C2116D02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TOČNO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EB1C47B-B6C9-4500-B321-8870821783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hlinkClick r:id="rId2" action="ppaction://hlinksldjump"/>
              </a:rPr>
              <a:t>Možeš dalje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30712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B10263F-4393-44B5-A000-0CFD0EBF5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Digitalni trag je?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B6404FA-6715-4B18-8A3A-25237061F8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hlinkClick r:id="rId2" action="ppaction://hlinksldjump"/>
              </a:rPr>
              <a:t>A) sve što napravimo na uređaju</a:t>
            </a:r>
            <a:endParaRPr lang="hr-HR" dirty="0"/>
          </a:p>
          <a:p>
            <a:r>
              <a:rPr lang="hr-HR" dirty="0">
                <a:hlinkClick r:id="rId2" action="ppaction://hlinksldjump"/>
              </a:rPr>
              <a:t>B) video-igra</a:t>
            </a:r>
            <a:endParaRPr lang="hr-HR" dirty="0"/>
          </a:p>
          <a:p>
            <a:r>
              <a:rPr lang="hr-HR" dirty="0">
                <a:hlinkClick r:id="rId3" action="ppaction://hlinksldjump"/>
              </a:rPr>
              <a:t>C) svaki klik na mreži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299421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F5AC438-7C97-481B-B13C-3D07126BB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TOČNO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80CEE44-85DA-45B2-97F9-6E56FA85A8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hlinkClick r:id="rId2" action="ppaction://hlinksldjump"/>
              </a:rPr>
              <a:t>Možeš dalje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76606777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84</TotalTime>
  <Words>266</Words>
  <Application>Microsoft Office PowerPoint</Application>
  <PresentationFormat>Široki zaslon</PresentationFormat>
  <Paragraphs>88</Paragraphs>
  <Slides>31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31</vt:i4>
      </vt:variant>
    </vt:vector>
  </HeadingPairs>
  <TitlesOfParts>
    <vt:vector size="34" baseType="lpstr">
      <vt:lpstr>Arial</vt:lpstr>
      <vt:lpstr>Trebuchet MS</vt:lpstr>
      <vt:lpstr>Berlin</vt:lpstr>
      <vt:lpstr>Informatika kviz  </vt:lpstr>
      <vt:lpstr>Internet je? </vt:lpstr>
      <vt:lpstr>NETOČNO</vt:lpstr>
      <vt:lpstr>TOČNO</vt:lpstr>
      <vt:lpstr>Scratch je?</vt:lpstr>
      <vt:lpstr>POGREŠNO</vt:lpstr>
      <vt:lpstr>TOČNO</vt:lpstr>
      <vt:lpstr>Digitalni trag je?</vt:lpstr>
      <vt:lpstr>TOČNO</vt:lpstr>
      <vt:lpstr>NETOČNO</vt:lpstr>
      <vt:lpstr>Izbaci uljeza</vt:lpstr>
      <vt:lpstr>TOČNO</vt:lpstr>
      <vt:lpstr>NETOČNO</vt:lpstr>
      <vt:lpstr>Antivirus je? </vt:lpstr>
      <vt:lpstr>TOČNO</vt:lpstr>
      <vt:lpstr>NETOČNO</vt:lpstr>
      <vt:lpstr>OneDrive je? </vt:lpstr>
      <vt:lpstr>TOČNO</vt:lpstr>
      <vt:lpstr>NETOČNO</vt:lpstr>
      <vt:lpstr>Pod koju kategoriju spada blok izbriši klona u scratch-u?</vt:lpstr>
      <vt:lpstr>NETOČNO</vt:lpstr>
      <vt:lpstr>TOČNO</vt:lpstr>
      <vt:lpstr>Može li office 365 dijeliti podatke sa drugim osobama?</vt:lpstr>
      <vt:lpstr>TOČNO</vt:lpstr>
      <vt:lpstr>NETOČNO</vt:lpstr>
      <vt:lpstr>Čemu algoritam služi?</vt:lpstr>
      <vt:lpstr>TOČNO</vt:lpstr>
      <vt:lpstr>NETOČNO</vt:lpstr>
      <vt:lpstr>Što je „spam”?</vt:lpstr>
      <vt:lpstr>T O Č N O</vt:lpstr>
      <vt:lpstr>Netočno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Informatika kviz</dc:title>
  <dc:creator>Informatika</dc:creator>
  <cp:lastModifiedBy>Informatika</cp:lastModifiedBy>
  <cp:revision>11</cp:revision>
  <dcterms:created xsi:type="dcterms:W3CDTF">2023-03-30T10:07:48Z</dcterms:created>
  <dcterms:modified xsi:type="dcterms:W3CDTF">2023-04-19T09:24:22Z</dcterms:modified>
</cp:coreProperties>
</file>