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9" r:id="rId10"/>
    <p:sldId id="267" r:id="rId11"/>
    <p:sldId id="268" r:id="rId12"/>
    <p:sldId id="273" r:id="rId13"/>
    <p:sldId id="272" r:id="rId14"/>
    <p:sldId id="274" r:id="rId15"/>
    <p:sldId id="277" r:id="rId16"/>
    <p:sldId id="276" r:id="rId17"/>
    <p:sldId id="278" r:id="rId18"/>
    <p:sldId id="285" r:id="rId19"/>
    <p:sldId id="284" r:id="rId20"/>
    <p:sldId id="279" r:id="rId21"/>
    <p:sldId id="281" r:id="rId22"/>
    <p:sldId id="282" r:id="rId23"/>
    <p:sldId id="280" r:id="rId24"/>
    <p:sldId id="289" r:id="rId25"/>
    <p:sldId id="288" r:id="rId26"/>
    <p:sldId id="29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74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15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347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1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077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429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46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439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55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287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9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259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77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23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08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741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99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1817-C6A6-4FAD-9A76-3C51F9F60321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1A60-6E29-494E-92E2-8E72BB75F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7636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C91DF6-20EB-420A-91B2-1FA1562ED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139" y="1147530"/>
            <a:ext cx="8791575" cy="2387600"/>
          </a:xfrm>
        </p:spPr>
        <p:txBody>
          <a:bodyPr/>
          <a:lstStyle/>
          <a:p>
            <a:br>
              <a:rPr lang="hr-HR" dirty="0"/>
            </a:br>
            <a:r>
              <a:rPr lang="hr-HR" dirty="0"/>
              <a:t>             kviz o informatici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71D930D-89B1-4D6E-BE2B-1BEEAEAD2A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110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2A98ED97-9AF9-4C53-B40A-08BE12AAF0CF}"/>
              </a:ext>
            </a:extLst>
          </p:cNvPr>
          <p:cNvSpPr/>
          <p:nvPr/>
        </p:nvSpPr>
        <p:spPr>
          <a:xfrm>
            <a:off x="5343787" y="2669796"/>
            <a:ext cx="1753299" cy="1717646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5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E4E7F9-1116-4747-9380-F89CF065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Koje boje je skripta kretanje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7A9164-A61B-457E-B088-98EF230BF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Tamno plave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Svjetlo plave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Zelene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14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FCE0E150-9B0B-4AFA-AB45-F6295E1EA9E1}"/>
              </a:ext>
            </a:extLst>
          </p:cNvPr>
          <p:cNvSpPr/>
          <p:nvPr/>
        </p:nvSpPr>
        <p:spPr>
          <a:xfrm>
            <a:off x="5075339" y="2543263"/>
            <a:ext cx="1845578" cy="183718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1506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926102AD-C584-4813-9D87-8C1953F3D08B}"/>
              </a:ext>
            </a:extLst>
          </p:cNvPr>
          <p:cNvSpPr/>
          <p:nvPr/>
        </p:nvSpPr>
        <p:spPr>
          <a:xfrm>
            <a:off x="5502987" y="2818701"/>
            <a:ext cx="1518407" cy="1468073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E9680C-BB2C-4BB1-97C7-848C46AF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USLUGA KOJA UČENICIMA I NASTAVNICIMA OMOGUĆUJE BESPLATNO KORIŠTRNJA ALATA IZ PAKETA_____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FAC14F-3938-418E-95E6-6B6BD94AD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hlinkClick r:id="rId2" action="ppaction://hlinksldjump"/>
              </a:rPr>
              <a:t>A)Office 365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3" action="ppaction://hlinksldjump"/>
              </a:rPr>
              <a:t>B)Google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049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Možeš dalje</a:t>
            </a:r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FCE0E150-9B0B-4AFA-AB45-F6295E1EA9E1}"/>
              </a:ext>
            </a:extLst>
          </p:cNvPr>
          <p:cNvSpPr/>
          <p:nvPr/>
        </p:nvSpPr>
        <p:spPr>
          <a:xfrm>
            <a:off x="5075339" y="2543263"/>
            <a:ext cx="1845578" cy="183718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25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926102AD-C584-4813-9D87-8C1953F3D08B}"/>
              </a:ext>
            </a:extLst>
          </p:cNvPr>
          <p:cNvSpPr/>
          <p:nvPr/>
        </p:nvSpPr>
        <p:spPr>
          <a:xfrm>
            <a:off x="5502987" y="2818701"/>
            <a:ext cx="1518407" cy="1468073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656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907C26-0FA5-411E-BAA7-282715E8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iZbaCI</a:t>
            </a:r>
            <a:r>
              <a:rPr lang="hr-HR" dirty="0"/>
              <a:t> ULJEZA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266CB9-7A17-4638-B3D1-B79C61EBD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A)MEGA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B)</a:t>
            </a:r>
            <a:r>
              <a:rPr lang="hr-HR" dirty="0" err="1">
                <a:hlinkClick r:id="rId2" action="ppaction://hlinksldjump"/>
              </a:rPr>
              <a:t>OneDrive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</a:t>
            </a:r>
            <a:r>
              <a:rPr lang="hr-HR" dirty="0" err="1">
                <a:hlinkClick r:id="rId2" action="ppaction://hlinksldjump"/>
              </a:rPr>
              <a:t>Copy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D)</a:t>
            </a:r>
            <a:r>
              <a:rPr lang="hr-HR" dirty="0" err="1">
                <a:hlinkClick r:id="rId3" action="ppaction://hlinksldjump"/>
              </a:rPr>
              <a:t>Scratch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074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FCE0E150-9B0B-4AFA-AB45-F6295E1EA9E1}"/>
              </a:ext>
            </a:extLst>
          </p:cNvPr>
          <p:cNvSpPr/>
          <p:nvPr/>
        </p:nvSpPr>
        <p:spPr>
          <a:xfrm>
            <a:off x="5075339" y="2543263"/>
            <a:ext cx="1845578" cy="183718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580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926102AD-C584-4813-9D87-8C1953F3D08B}"/>
              </a:ext>
            </a:extLst>
          </p:cNvPr>
          <p:cNvSpPr/>
          <p:nvPr/>
        </p:nvSpPr>
        <p:spPr>
          <a:xfrm>
            <a:off x="5502987" y="2818701"/>
            <a:ext cx="1518407" cy="1468073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52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752C8D-5DB7-47A9-B5BD-8F243931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Izbaci uljeza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7EC438-1311-4B15-8EF3-A7BAC7E6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A)algoritam grananja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B)multimedija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C)algoritam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1738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9D0C39-1232-41B0-98A7-EA788F0A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B</a:t>
            </a:r>
            <a:r>
              <a:rPr lang="hr-HR" sz="2000" dirty="0"/>
              <a:t>LOK</a:t>
            </a:r>
            <a:r>
              <a:rPr lang="hr-HR" sz="2800" dirty="0"/>
              <a:t> AKO-ONDA-INAČE SLOŽENA JE NAREDBA ZA DONOŠENJE ODLUKE KADA POSTOJE DVA ILI VIŠE UVJETA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AD0CDC-D3B6-44A9-B348-74F840EE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A)DA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359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FCE0E150-9B0B-4AFA-AB45-F6295E1EA9E1}"/>
              </a:ext>
            </a:extLst>
          </p:cNvPr>
          <p:cNvSpPr/>
          <p:nvPr/>
        </p:nvSpPr>
        <p:spPr>
          <a:xfrm>
            <a:off x="5075339" y="2543263"/>
            <a:ext cx="1845578" cy="183718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033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926102AD-C584-4813-9D87-8C1953F3D08B}"/>
              </a:ext>
            </a:extLst>
          </p:cNvPr>
          <p:cNvSpPr/>
          <p:nvPr/>
        </p:nvSpPr>
        <p:spPr>
          <a:xfrm>
            <a:off x="5502987" y="2818701"/>
            <a:ext cx="1518407" cy="1468073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64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5239E9-8BAA-4F87-98A0-864E56DE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Dijagram toka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2D680E-4A3A-469E-901D-184D0BC12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A)Grafički prikaz algoritma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B)Postupak u kojem donosimo odluku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8472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Možeš dalje</a:t>
            </a:r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FCE0E150-9B0B-4AFA-AB45-F6295E1EA9E1}"/>
              </a:ext>
            </a:extLst>
          </p:cNvPr>
          <p:cNvSpPr/>
          <p:nvPr/>
        </p:nvSpPr>
        <p:spPr>
          <a:xfrm>
            <a:off x="5075339" y="2543263"/>
            <a:ext cx="1845578" cy="183718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5003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926102AD-C584-4813-9D87-8C1953F3D08B}"/>
              </a:ext>
            </a:extLst>
          </p:cNvPr>
          <p:cNvSpPr/>
          <p:nvPr/>
        </p:nvSpPr>
        <p:spPr>
          <a:xfrm>
            <a:off x="5502987" y="2818701"/>
            <a:ext cx="1518407" cy="1468073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147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736639-1D2B-491D-B41D-179E055C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</a:t>
            </a:r>
            <a:r>
              <a:rPr lang="hr-HR" dirty="0" err="1"/>
              <a:t>scratch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FD064B-623E-4C53-B7C7-EC1ACC237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92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151C068F-47A6-475B-AC3A-4F7BBEA62400}"/>
              </a:ext>
            </a:extLst>
          </p:cNvPr>
          <p:cNvSpPr/>
          <p:nvPr/>
        </p:nvSpPr>
        <p:spPr>
          <a:xfrm>
            <a:off x="5054176" y="2667699"/>
            <a:ext cx="2080470" cy="1954635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819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EF591A72-0FDF-4700-BB84-152A67E45B3C}"/>
              </a:ext>
            </a:extLst>
          </p:cNvPr>
          <p:cNvSpPr/>
          <p:nvPr/>
        </p:nvSpPr>
        <p:spPr>
          <a:xfrm>
            <a:off x="5234730" y="2483141"/>
            <a:ext cx="1887523" cy="1736521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14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DC6E2B-A1D4-49C1-8F66-9177053AF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logički uvjet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07C731-7998-4BB9-8FA2-717FC36CA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Logički uvjet je izjava koja može biti istinita ili lažna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Logički uvjet je grafički prikaz algoritma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337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38052"/>
            <a:ext cx="9905998" cy="1478570"/>
          </a:xfrm>
        </p:spPr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01DE19F1-A41B-4E46-BFD8-546DA5BC83DC}"/>
              </a:ext>
            </a:extLst>
          </p:cNvPr>
          <p:cNvSpPr/>
          <p:nvPr/>
        </p:nvSpPr>
        <p:spPr>
          <a:xfrm>
            <a:off x="4941115" y="2515218"/>
            <a:ext cx="2114026" cy="1956114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96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5B1AE-6C5C-4001-8A03-C8A2D4CF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827053-9924-4029-9407-38E83C03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Netočno</a:t>
            </a:r>
            <a:endParaRPr lang="hr-HR" dirty="0"/>
          </a:p>
        </p:txBody>
      </p:sp>
      <p:sp>
        <p:nvSpPr>
          <p:cNvPr id="4" name="Dijagram toka: Stjecište 3">
            <a:extLst>
              <a:ext uri="{FF2B5EF4-FFF2-40B4-BE49-F238E27FC236}">
                <a16:creationId xmlns:a16="http://schemas.microsoft.com/office/drawing/2014/main" id="{25016A00-07D2-4254-953F-39EF6C1E2B9D}"/>
              </a:ext>
            </a:extLst>
          </p:cNvPr>
          <p:cNvSpPr/>
          <p:nvPr/>
        </p:nvSpPr>
        <p:spPr>
          <a:xfrm>
            <a:off x="5360565" y="2625754"/>
            <a:ext cx="1820411" cy="1770077"/>
          </a:xfrm>
          <a:prstGeom prst="flowChartSummingJunc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443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C994CE-0D3D-416F-8DA3-67DBCC0B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Internet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983B32-591F-4F33-9FAF-E95E75533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Mreža svih mreža</a:t>
            </a:r>
            <a:endParaRPr lang="hr-HR" dirty="0"/>
          </a:p>
          <a:p>
            <a:r>
              <a:rPr lang="hr-HR" dirty="0" err="1">
                <a:hlinkClick r:id="rId3" action="ppaction://hlinksldjump"/>
              </a:rPr>
              <a:t>multimadija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Algoritam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338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405BC-8F2E-4785-8065-EA6560D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         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B22F9D-E3FA-4EAA-AC4D-EC268B12E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  <p:sp>
        <p:nvSpPr>
          <p:cNvPr id="4" name="Dijagram toka: Ili 3">
            <a:extLst>
              <a:ext uri="{FF2B5EF4-FFF2-40B4-BE49-F238E27FC236}">
                <a16:creationId xmlns:a16="http://schemas.microsoft.com/office/drawing/2014/main" id="{D8A26686-22FC-43E2-B5CA-5548FC4B6B6D}"/>
              </a:ext>
            </a:extLst>
          </p:cNvPr>
          <p:cNvSpPr/>
          <p:nvPr/>
        </p:nvSpPr>
        <p:spPr>
          <a:xfrm>
            <a:off x="5117094" y="2634143"/>
            <a:ext cx="1954634" cy="182041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900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109</TotalTime>
  <Words>176</Words>
  <Application>Microsoft Office PowerPoint</Application>
  <PresentationFormat>Široki zaslon</PresentationFormat>
  <Paragraphs>64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Tw Cen MT</vt:lpstr>
      <vt:lpstr>Kružnica</vt:lpstr>
      <vt:lpstr>              kviz o informatici</vt:lpstr>
      <vt:lpstr>Izbaci uljeza</vt:lpstr>
      <vt:lpstr>                                točno</vt:lpstr>
      <vt:lpstr>                                NETOČNO</vt:lpstr>
      <vt:lpstr>ŠTO je logički uvjet</vt:lpstr>
      <vt:lpstr>                                točno</vt:lpstr>
      <vt:lpstr>                                NETOČNO</vt:lpstr>
      <vt:lpstr>Što je Internet</vt:lpstr>
      <vt:lpstr>                                točno</vt:lpstr>
      <vt:lpstr>                                NETOČNO</vt:lpstr>
      <vt:lpstr>Koje boje je skripta kretanje</vt:lpstr>
      <vt:lpstr>                                točno</vt:lpstr>
      <vt:lpstr>                                NETOČNO</vt:lpstr>
      <vt:lpstr>USLUGA KOJA UČENICIMA I NASTAVNICIMA OMOGUĆUJE BESPLATNO KORIŠTRNJA ALATA IZ PAKETA_____</vt:lpstr>
      <vt:lpstr>                                točno</vt:lpstr>
      <vt:lpstr>                                NETOČNO</vt:lpstr>
      <vt:lpstr>iZbaCI ULJEZA</vt:lpstr>
      <vt:lpstr>                                točno</vt:lpstr>
      <vt:lpstr>                                NETOČNO</vt:lpstr>
      <vt:lpstr>BLOK AKO-ONDA-INAČE SLOŽENA JE NAREDBA ZA DONOŠENJE ODLUKE KADA POSTOJE DVA ILI VIŠE UVJETA</vt:lpstr>
      <vt:lpstr>                                točno</vt:lpstr>
      <vt:lpstr>                                NETOČNO</vt:lpstr>
      <vt:lpstr>Dijagram toka</vt:lpstr>
      <vt:lpstr>                                točno</vt:lpstr>
      <vt:lpstr>                                NETOČNO</vt:lpstr>
      <vt:lpstr>Što je scratch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informatici</dc:title>
  <dc:creator>Informatika</dc:creator>
  <cp:lastModifiedBy>Informatika</cp:lastModifiedBy>
  <cp:revision>14</cp:revision>
  <dcterms:created xsi:type="dcterms:W3CDTF">2023-03-30T10:06:43Z</dcterms:created>
  <dcterms:modified xsi:type="dcterms:W3CDTF">2023-04-20T09:55:52Z</dcterms:modified>
</cp:coreProperties>
</file>