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0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73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0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6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75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5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3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54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4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4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82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2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2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6770DB-EB72-4EF5-873C-26A17256EFDC}" type="datetimeFigureOut">
              <a:rPr lang="hr-HR" smtClean="0"/>
              <a:t>20.4.2023.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D7E22E-A169-4F13-ACA5-7592BE66CE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2439A7-0D8E-4D3B-A201-A3BFF575C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Kviz iz informatike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3A93B48-1573-468A-8F54-82E33BF6D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                                     </a:t>
            </a:r>
            <a:r>
              <a:rPr lang="hr-HR" dirty="0" smtClean="0"/>
              <a:t>Ivano </a:t>
            </a:r>
            <a:r>
              <a:rPr lang="hr-HR" dirty="0" err="1" smtClean="0"/>
              <a:t>Dravoj</a:t>
            </a:r>
            <a:r>
              <a:rPr lang="hr-HR" dirty="0" smtClean="0"/>
              <a:t> 6.r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0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.Šta je digitalni trag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Svaki klik na mreži 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Obična stranica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Svađanje preko </a:t>
            </a:r>
            <a:r>
              <a:rPr lang="hr-HR" dirty="0" err="1" smtClean="0">
                <a:hlinkClick r:id="rId3" action="ppaction://hlinksldjump"/>
              </a:rPr>
              <a:t>interneta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38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</a:t>
            </a:r>
            <a:r>
              <a:rPr lang="hr-HR" dirty="0" smtClean="0"/>
              <a:t>e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5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456103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5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.Izbaci uljeza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Digitalni trag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err="1" smtClean="0">
                <a:hlinkClick r:id="rId2" action="ppaction://hlinksldjump"/>
              </a:rPr>
              <a:t>Gogle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Internet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23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5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456103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6.Šta je Informatika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914400" lvl="1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Školski predmet</a:t>
            </a:r>
            <a:endParaRPr lang="hr-HR" dirty="0" smtClean="0"/>
          </a:p>
          <a:p>
            <a:pPr marL="914400" lvl="1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Posa</a:t>
            </a:r>
            <a:r>
              <a:rPr lang="hr-HR" dirty="0">
                <a:hlinkClick r:id="rId3" action="ppaction://hlinksldjump"/>
              </a:rPr>
              <a:t>o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Obična stranica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1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6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554075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hr-HR" dirty="0"/>
          </a:p>
        </p:txBody>
      </p:sp>
      <p:sp>
        <p:nvSpPr>
          <p:cNvPr id="7" name="Nasmiješeno lice 6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55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2D6386-3A3B-4B19-9007-729B53BF5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950"/>
            <a:ext cx="9144000" cy="3015013"/>
          </a:xfrm>
        </p:spPr>
        <p:txBody>
          <a:bodyPr/>
          <a:lstStyle/>
          <a:p>
            <a:r>
              <a:rPr lang="hr-HR" dirty="0" smtClean="0"/>
              <a:t>1.Što </a:t>
            </a:r>
            <a:r>
              <a:rPr lang="hr-HR" dirty="0"/>
              <a:t>je Internet 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3A9718-037E-4A76-B437-D9387348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866" y="3657597"/>
            <a:ext cx="6949425" cy="132080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2" action="ppaction://hlinksldjump"/>
              </a:rPr>
              <a:t> Mreža svih mreža</a:t>
            </a:r>
            <a:endParaRPr lang="hr-HR" dirty="0"/>
          </a:p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3" action="ppaction://hlinksldjump"/>
              </a:rPr>
              <a:t>Najmanje mreža</a:t>
            </a:r>
            <a:endParaRPr lang="hr-HR" dirty="0"/>
          </a:p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3" action="ppaction://hlinksldjump"/>
              </a:rPr>
              <a:t>Virus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22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7.Šta je </a:t>
            </a:r>
            <a:r>
              <a:rPr lang="hr-HR" dirty="0" err="1" smtClean="0"/>
              <a:t>google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Internetska tražilica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Video animacija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Aplikacija za slušanje pjesmi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9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6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554075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16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8.Tko su hakeri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Zločesti ljudi koji mogu napravit virus na računalu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Dobri ljudi koji miču viruse sa računala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Obični ljudi koji se ne znaju upaliti računalo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59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4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554075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6" name="Nasmiješeno lice 5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95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9.Tko su informatičari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Ljudi koji se kuže u računala(i to previše</a:t>
            </a:r>
            <a:r>
              <a:rPr lang="hr-HR" dirty="0" smtClean="0"/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Ljudi koji rade poslove u vrtu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To su hakeri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9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6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554075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93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10. </a:t>
            </a:r>
            <a:r>
              <a:rPr lang="hr-HR" dirty="0" err="1" smtClean="0"/>
              <a:t>Šta</a:t>
            </a:r>
            <a:r>
              <a:rPr lang="hr-HR" dirty="0" smtClean="0"/>
              <a:t> je Logički uvjet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Pitanje koje postavljaš korištenjem matematičkih uvjeta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Školska pitanja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Osobni podaci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2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C0D4E0-EB65-4A47-8FF8-88E0EFCD5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/>
              <a:t>Odgovor je Netočan vrati se na </a:t>
            </a:r>
            <a:r>
              <a:rPr lang="hr-HR" dirty="0">
                <a:hlinkClick r:id="rId2" action="ppaction://hlinksldjump"/>
              </a:rPr>
              <a:t>pitanje</a:t>
            </a:r>
            <a:r>
              <a:rPr lang="hr-HR" dirty="0"/>
              <a:t> </a:t>
            </a:r>
            <a:r>
              <a:rPr lang="hr-HR" dirty="0" err="1"/>
              <a:t>pls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BE4AA7F-9C08-4D4A-ACFF-EA1543579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/>
              <a:t>Netočno</a:t>
            </a:r>
          </a:p>
        </p:txBody>
      </p:sp>
      <p:sp>
        <p:nvSpPr>
          <p:cNvPr id="7" name="Simbol &quot;Nije dopušteno&quot; 6">
            <a:extLst>
              <a:ext uri="{FF2B5EF4-FFF2-40B4-BE49-F238E27FC236}">
                <a16:creationId xmlns:a16="http://schemas.microsoft.com/office/drawing/2014/main" xmlns="" id="{BCF0C447-00ED-4653-B85B-4D0A3A3B7448}"/>
              </a:ext>
            </a:extLst>
          </p:cNvPr>
          <p:cNvSpPr/>
          <p:nvPr/>
        </p:nvSpPr>
        <p:spPr>
          <a:xfrm>
            <a:off x="8456103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</a:t>
            </a:r>
            <a:r>
              <a:rPr lang="hr-HR" dirty="0" smtClean="0">
                <a:hlinkClick r:id="rId2" action="ppaction://hlinksldjump"/>
              </a:rPr>
              <a:t> pitanje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4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554075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točan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41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BRAVO ZA TEBE DOŠAO SI DO KRAJA.</a:t>
            </a:r>
            <a:endParaRPr lang="hr-HR" sz="4000" dirty="0">
              <a:solidFill>
                <a:srgbClr val="92D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HVALA NA PAŽNJI!</a:t>
            </a:r>
            <a:endParaRPr lang="hr-HR" dirty="0"/>
          </a:p>
        </p:txBody>
      </p:sp>
      <p:sp>
        <p:nvSpPr>
          <p:cNvPr id="5" name="5-kraka zvijezda 4"/>
          <p:cNvSpPr/>
          <p:nvPr/>
        </p:nvSpPr>
        <p:spPr>
          <a:xfrm>
            <a:off x="7727496" y="2616653"/>
            <a:ext cx="759279" cy="82459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3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8D8DA8-2A1C-40F0-9EEC-813DC3E05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/>
              <a:t>Odgovor je točan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B66E180-4857-4261-9CA4-3153B9366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Točno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/>
          </a:p>
          <a:p>
            <a:endParaRPr lang="hr-HR" dirty="0" smtClean="0"/>
          </a:p>
        </p:txBody>
      </p:sp>
      <p:sp>
        <p:nvSpPr>
          <p:cNvPr id="6" name="Nasmiješeno lice 5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23A28-C1EF-4249-9DEB-EC8076602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2.Što </a:t>
            </a:r>
            <a:r>
              <a:rPr lang="hr-HR" dirty="0"/>
              <a:t>je </a:t>
            </a:r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947866-A1A3-4642-8DA1-6C9F5A00A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2" action="ppaction://hlinksldjump"/>
              </a:rPr>
              <a:t>Program na kojem programiramo</a:t>
            </a:r>
            <a:endParaRPr lang="hr-HR" dirty="0"/>
          </a:p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3" action="ppaction://hlinksldjump"/>
              </a:rPr>
              <a:t>Mjesto gdje igramo društvene igre</a:t>
            </a:r>
            <a:endParaRPr lang="hr-HR" dirty="0"/>
          </a:p>
          <a:p>
            <a:pPr marL="457200" indent="-457200" algn="l">
              <a:buFont typeface="+mj-lt"/>
              <a:buAutoNum type="arabicPeriod"/>
            </a:pPr>
            <a:r>
              <a:rPr lang="hr-HR" dirty="0">
                <a:hlinkClick r:id="rId3" action="ppaction://hlinksldjump"/>
              </a:rPr>
              <a:t>Izrađivanje crtanih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67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3CB9B0-DA11-437A-A57B-C40942682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/>
              <a:t>Odgovor je točan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4BCC466-809A-4B5A-891A-3E6983741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Točno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2" action="ppaction://hlinksldjump"/>
              </a:rPr>
              <a:t>SLJEDEĆE PITANJE</a:t>
            </a:r>
            <a:endParaRPr lang="hr-HR" dirty="0" smtClean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xmlns="" id="{AA18E548-D5C6-480C-814B-D6B1D7AE338A}"/>
              </a:ext>
            </a:extLst>
          </p:cNvPr>
          <p:cNvSpPr/>
          <p:nvPr/>
        </p:nvSpPr>
        <p:spPr>
          <a:xfrm>
            <a:off x="7642370" y="2457191"/>
            <a:ext cx="1015068" cy="92947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1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E47511-E6F3-464C-A6FD-D2E6A3E1C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/>
              <a:t>Odgovor je Netočan vrati se na </a:t>
            </a:r>
            <a:r>
              <a:rPr lang="hr-HR" dirty="0">
                <a:hlinkClick r:id="rId2" action="ppaction://hlinksldjump"/>
              </a:rPr>
              <a:t>pitanje</a:t>
            </a:r>
            <a:r>
              <a:rPr lang="hr-HR" dirty="0"/>
              <a:t> </a:t>
            </a:r>
            <a:r>
              <a:rPr lang="hr-HR" dirty="0" err="1"/>
              <a:t>pls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0A5B7EF-A01D-44D5-A1C1-F2920E05A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hr-HR" dirty="0"/>
              <a:t>Netočno </a:t>
            </a:r>
          </a:p>
        </p:txBody>
      </p:sp>
      <p:sp>
        <p:nvSpPr>
          <p:cNvPr id="7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456103" y="2474752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997298-1D87-4922-B962-A2B7B637E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3.Šta je računalni virus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700D74E-DD3F-4572-966F-3BA36BB21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06583"/>
            <a:ext cx="6815669" cy="132080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2" action="ppaction://hlinksldjump"/>
              </a:rPr>
              <a:t>Računalni program koji </a:t>
            </a:r>
            <a:r>
              <a:rPr lang="hr-HR" dirty="0" err="1" smtClean="0">
                <a:hlinkClick r:id="rId2" action="ppaction://hlinksldjump"/>
              </a:rPr>
              <a:t>zaražava</a:t>
            </a:r>
            <a:r>
              <a:rPr lang="hr-HR" dirty="0" smtClean="0">
                <a:hlinkClick r:id="rId2" action="ppaction://hlinksldjump"/>
              </a:rPr>
              <a:t> računalo</a:t>
            </a:r>
            <a:r>
              <a:rPr lang="hr-HR" dirty="0" smtClean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Kada nas netko </a:t>
            </a:r>
            <a:r>
              <a:rPr lang="hr-HR" dirty="0" err="1" smtClean="0">
                <a:hlinkClick r:id="rId3" action="ppaction://hlinksldjump"/>
              </a:rPr>
              <a:t>hakira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To nije ništa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4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Odgovor je netočan vrati se na </a:t>
            </a:r>
            <a:r>
              <a:rPr lang="hr-HR" dirty="0" smtClean="0">
                <a:hlinkClick r:id="rId2" action="ppaction://hlinksldjump"/>
              </a:rPr>
              <a:t>pitanje</a:t>
            </a:r>
            <a:r>
              <a:rPr lang="hr-HR" dirty="0" smtClean="0"/>
              <a:t> </a:t>
            </a:r>
            <a:r>
              <a:rPr lang="hr-HR" dirty="0" err="1" smtClean="0"/>
              <a:t>pls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dirty="0" smtClean="0"/>
              <a:t>Netočno</a:t>
            </a:r>
            <a:endParaRPr lang="hr-HR" dirty="0"/>
          </a:p>
        </p:txBody>
      </p:sp>
      <p:sp>
        <p:nvSpPr>
          <p:cNvPr id="4" name="Simbol &quot;Nije dopušteno&quot; 5">
            <a:extLst>
              <a:ext uri="{FF2B5EF4-FFF2-40B4-BE49-F238E27FC236}">
                <a16:creationId xmlns:a16="http://schemas.microsoft.com/office/drawing/2014/main" xmlns="" id="{AFD8E523-1F8B-44C3-93BB-A3D6C1AA364E}"/>
              </a:ext>
            </a:extLst>
          </p:cNvPr>
          <p:cNvSpPr/>
          <p:nvPr/>
        </p:nvSpPr>
        <p:spPr>
          <a:xfrm>
            <a:off x="8423445" y="2523467"/>
            <a:ext cx="1137524" cy="911912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302</Words>
  <Application>Microsoft Office PowerPoint</Application>
  <PresentationFormat>Prilagođeno</PresentationFormat>
  <Paragraphs>93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Organski</vt:lpstr>
      <vt:lpstr>Kviz iz informatike </vt:lpstr>
      <vt:lpstr>1.Što je Internet  </vt:lpstr>
      <vt:lpstr>Odgovor je Netočan vrati se na pitanje pls</vt:lpstr>
      <vt:lpstr>Odgovor je točan</vt:lpstr>
      <vt:lpstr> 2.Što je scratch</vt:lpstr>
      <vt:lpstr>Odgovor je točan</vt:lpstr>
      <vt:lpstr>Odgovor je Netočan vrati se na pitanje pls</vt:lpstr>
      <vt:lpstr>3.Šta je računalni virus</vt:lpstr>
      <vt:lpstr>Odgovor je netočan vrati se na pitanje pls</vt:lpstr>
      <vt:lpstr> Odgovor je točan</vt:lpstr>
      <vt:lpstr>4.Šta je digitalni trag</vt:lpstr>
      <vt:lpstr>Odgovor je netočan vrati se na pitanje pls</vt:lpstr>
      <vt:lpstr>Odgovor je točan</vt:lpstr>
      <vt:lpstr>5.Izbaci uljeza</vt:lpstr>
      <vt:lpstr>Odgovor je netočan vrati se na pitanje pls</vt:lpstr>
      <vt:lpstr>Odgovor je točan</vt:lpstr>
      <vt:lpstr>6.Šta je Informatika</vt:lpstr>
      <vt:lpstr>Odgovor je netočan vrati se na pitanje pls</vt:lpstr>
      <vt:lpstr>Odgovor je točan</vt:lpstr>
      <vt:lpstr>7.Šta je google</vt:lpstr>
      <vt:lpstr>Odgovor je netočan vrati se na pitanje pls</vt:lpstr>
      <vt:lpstr>Odgovor je točan</vt:lpstr>
      <vt:lpstr>8.Tko su hakeri</vt:lpstr>
      <vt:lpstr>Odgovor je netočan vrati se na pitanje pls</vt:lpstr>
      <vt:lpstr>Odgovor je točan</vt:lpstr>
      <vt:lpstr>9.Tko su informatičari</vt:lpstr>
      <vt:lpstr>Odgovor je netočan vrati se na pitanje pls</vt:lpstr>
      <vt:lpstr>Odgovor je točan</vt:lpstr>
      <vt:lpstr>10. Šta je Logički uvjet</vt:lpstr>
      <vt:lpstr>Odgovor je netočan vrati se na pitanje pls</vt:lpstr>
      <vt:lpstr>Odgovor je točan</vt:lpstr>
      <vt:lpstr>BRAVO ZA TEBE DOŠAO SI DO KRAJA.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iz informatike</dc:title>
  <dc:creator>Adriano Veseli</dc:creator>
  <cp:lastModifiedBy>Informatika</cp:lastModifiedBy>
  <cp:revision>15</cp:revision>
  <dcterms:created xsi:type="dcterms:W3CDTF">2023-03-30T10:08:07Z</dcterms:created>
  <dcterms:modified xsi:type="dcterms:W3CDTF">2023-04-20T10:33:51Z</dcterms:modified>
</cp:coreProperties>
</file>