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6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1" r:id="rId16"/>
    <p:sldId id="270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/>
              <a:t>Kliknite da biste uredili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D5E7C39-864D-49A4-A2BF-4C77C535179A}" type="datetimeFigureOut">
              <a:rPr lang="hr-HR" smtClean="0"/>
              <a:t>19.4.2023.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D64E62F6-5DE6-4165-8748-09DC9B43160C}" type="slidenum">
              <a:rPr lang="hr-HR" smtClean="0"/>
              <a:t>‹#›</a:t>
            </a:fld>
            <a:endParaRPr lang="hr-HR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575043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E7C39-864D-49A4-A2BF-4C77C535179A}" type="datetimeFigureOut">
              <a:rPr lang="hr-HR" smtClean="0"/>
              <a:t>19.4.2023.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E62F6-5DE6-4165-8748-09DC9B43160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873947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E7C39-864D-49A4-A2BF-4C77C535179A}" type="datetimeFigureOut">
              <a:rPr lang="hr-HR" smtClean="0"/>
              <a:t>19.4.2023.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E62F6-5DE6-4165-8748-09DC9B43160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856437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E7C39-864D-49A4-A2BF-4C77C535179A}" type="datetimeFigureOut">
              <a:rPr lang="hr-HR" smtClean="0"/>
              <a:t>19.4.2023.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E62F6-5DE6-4165-8748-09DC9B43160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641262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sekcij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D5E7C39-864D-49A4-A2BF-4C77C535179A}" type="datetimeFigureOut">
              <a:rPr lang="hr-HR" smtClean="0"/>
              <a:t>19.4.2023.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D64E62F6-5DE6-4165-8748-09DC9B43160C}" type="slidenum">
              <a:rPr lang="hr-HR" smtClean="0"/>
              <a:t>‹#›</a:t>
            </a:fld>
            <a:endParaRPr lang="hr-HR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149750600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E7C39-864D-49A4-A2BF-4C77C535179A}" type="datetimeFigureOut">
              <a:rPr lang="hr-HR" smtClean="0"/>
              <a:t>19.4.2023.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E62F6-5DE6-4165-8748-09DC9B43160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24388338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E7C39-864D-49A4-A2BF-4C77C535179A}" type="datetimeFigureOut">
              <a:rPr lang="hr-HR" smtClean="0"/>
              <a:t>19.4.2023.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E62F6-5DE6-4165-8748-09DC9B43160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98129436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E7C39-864D-49A4-A2BF-4C77C535179A}" type="datetimeFigureOut">
              <a:rPr lang="hr-HR" smtClean="0"/>
              <a:t>19.4.2023.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E62F6-5DE6-4165-8748-09DC9B43160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879472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E7C39-864D-49A4-A2BF-4C77C535179A}" type="datetimeFigureOut">
              <a:rPr lang="hr-HR" smtClean="0"/>
              <a:t>19.4.2023.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E62F6-5DE6-4165-8748-09DC9B43160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857716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9D5E7C39-864D-49A4-A2BF-4C77C535179A}" type="datetimeFigureOut">
              <a:rPr lang="hr-HR" smtClean="0"/>
              <a:t>19.4.2023.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D64E62F6-5DE6-4165-8748-09DC9B43160C}" type="slidenum">
              <a:rPr lang="hr-HR" smtClean="0"/>
              <a:t>‹#›</a:t>
            </a:fld>
            <a:endParaRPr lang="hr-HR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015767532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9D5E7C39-864D-49A4-A2BF-4C77C535179A}" type="datetimeFigureOut">
              <a:rPr lang="hr-HR" smtClean="0"/>
              <a:t>19.4.2023.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D64E62F6-5DE6-4165-8748-09DC9B43160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896820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D5E7C39-864D-49A4-A2BF-4C77C535179A}" type="datetimeFigureOut">
              <a:rPr lang="hr-HR" smtClean="0"/>
              <a:t>19.4.2023.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D64E62F6-5DE6-4165-8748-09DC9B43160C}" type="slidenum">
              <a:rPr lang="hr-HR" smtClean="0"/>
              <a:t>‹#›</a:t>
            </a:fld>
            <a:endParaRPr lang="hr-HR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2138178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slide" Target="slide1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1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15.xml"/><Relationship Id="rId2" Type="http://schemas.openxmlformats.org/officeDocument/2006/relationships/slide" Target="slide1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1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18.xml"/><Relationship Id="rId2" Type="http://schemas.openxmlformats.org/officeDocument/2006/relationships/slide" Target="slide19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20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22.xml"/><Relationship Id="rId2" Type="http://schemas.openxmlformats.org/officeDocument/2006/relationships/slide" Target="slide2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" Target="slide23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" Target="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24.xml"/><Relationship Id="rId2" Type="http://schemas.openxmlformats.org/officeDocument/2006/relationships/slide" Target="slide25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" Target="slide26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" Target="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" Target="slide27.xml"/><Relationship Id="rId2" Type="http://schemas.openxmlformats.org/officeDocument/2006/relationships/slide" Target="slide28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" Target="slide29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" Target="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" Target="slide30.xml"/><Relationship Id="rId2" Type="http://schemas.openxmlformats.org/officeDocument/2006/relationships/slide" Target="slide3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slide" Target="slide32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slide" Target="slide26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slide" Target="slide34.xml"/><Relationship Id="rId7" Type="http://schemas.openxmlformats.org/officeDocument/2006/relationships/image" Target="../media/image4.svg"/><Relationship Id="rId2" Type="http://schemas.openxmlformats.org/officeDocument/2006/relationships/slide" Target="slide3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2.svg"/><Relationship Id="rId4" Type="http://schemas.openxmlformats.org/officeDocument/2006/relationships/image" Target="../media/image1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slide" Target="slide10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1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1CAACFE-FE16-4DE2-A1FC-3A958005299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/>
              <a:t>Kviz iz informatike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37F406F8-8AD6-4BD7-BA02-32E54CFC3B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221210" y="4781724"/>
            <a:ext cx="2446789" cy="476075"/>
          </a:xfrm>
        </p:spPr>
        <p:txBody>
          <a:bodyPr/>
          <a:lstStyle/>
          <a:p>
            <a:r>
              <a:rPr lang="hr-HR" dirty="0"/>
              <a:t>Elena Žuti</a:t>
            </a:r>
          </a:p>
        </p:txBody>
      </p:sp>
    </p:spTree>
    <p:extLst>
      <p:ext uri="{BB962C8B-B14F-4D97-AF65-F5344CB8AC3E}">
        <p14:creationId xmlns:p14="http://schemas.microsoft.com/office/powerpoint/2010/main" val="14363586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82D743A4-F4D5-412F-B39D-FFB68FAF5C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4400" dirty="0"/>
              <a:t>Netočno</a:t>
            </a:r>
          </a:p>
          <a:p>
            <a:r>
              <a:rPr lang="hr-HR" sz="4400" dirty="0"/>
              <a:t>Probaj još </a:t>
            </a:r>
            <a:r>
              <a:rPr lang="hr-HR" sz="4400" dirty="0">
                <a:hlinkClick r:id="rId2" action="ppaction://hlinksldjump"/>
              </a:rPr>
              <a:t>jednom</a:t>
            </a:r>
            <a:endParaRPr lang="hr-HR" sz="4400" dirty="0"/>
          </a:p>
        </p:txBody>
      </p:sp>
    </p:spTree>
    <p:extLst>
      <p:ext uri="{BB962C8B-B14F-4D97-AF65-F5344CB8AC3E}">
        <p14:creationId xmlns:p14="http://schemas.microsoft.com/office/powerpoint/2010/main" val="7597123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44F064F-D9FE-4F94-AF8A-176BC8E829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4.Pomoću kojeg računa se prijavljuješ u </a:t>
            </a:r>
            <a:r>
              <a:rPr lang="hr-HR" dirty="0" err="1"/>
              <a:t>office</a:t>
            </a:r>
            <a:r>
              <a:rPr lang="hr-HR" dirty="0"/>
              <a:t> 365?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0E95C7A0-0C27-4AC8-AEC8-0853F4518D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A) </a:t>
            </a:r>
            <a:r>
              <a:rPr lang="hr-HR" dirty="0" err="1">
                <a:hlinkClick r:id="rId2" action="ppaction://hlinksldjump"/>
              </a:rPr>
              <a:t>AAAI@Edu.Hr</a:t>
            </a:r>
            <a:r>
              <a:rPr lang="hr-HR" dirty="0">
                <a:hlinkClick r:id="rId2" action="ppaction://hlinksldjump"/>
              </a:rPr>
              <a:t>.</a:t>
            </a:r>
            <a:endParaRPr lang="hr-HR" dirty="0"/>
          </a:p>
          <a:p>
            <a:r>
              <a:rPr lang="hr-HR" dirty="0">
                <a:hlinkClick r:id="rId3" action="ppaction://hlinksldjump"/>
              </a:rPr>
              <a:t>B) </a:t>
            </a:r>
            <a:r>
              <a:rPr lang="hr-HR" dirty="0" err="1">
                <a:hlinkClick r:id="rId3" action="ppaction://hlinksldjump"/>
              </a:rPr>
              <a:t>AAI@Edu.Hr</a:t>
            </a:r>
            <a:endParaRPr lang="hr-HR" dirty="0"/>
          </a:p>
          <a:p>
            <a:r>
              <a:rPr lang="hr-HR" dirty="0"/>
              <a:t>C) </a:t>
            </a:r>
            <a:r>
              <a:rPr lang="hr-HR" dirty="0" err="1">
                <a:hlinkClick r:id="rId2" action="ppaction://hlinksldjump"/>
              </a:rPr>
              <a:t>AI@EDuhr</a:t>
            </a:r>
            <a:r>
              <a:rPr lang="hr-HR" dirty="0">
                <a:hlinkClick r:id="rId2" action="ppaction://hlinksldjump"/>
              </a:rPr>
              <a:t>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9118309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F67CE9C0-908A-4BA3-8A89-5884931EFE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4400" dirty="0">
                <a:hlinkClick r:id="rId2" action="ppaction://hlinksldjump"/>
              </a:rPr>
              <a:t>Točno!</a:t>
            </a:r>
            <a:endParaRPr lang="hr-HR" sz="4400" dirty="0"/>
          </a:p>
          <a:p>
            <a:r>
              <a:rPr lang="hr-HR" sz="4400" dirty="0"/>
              <a:t>Stvarno te se ne može zavarati!!</a:t>
            </a:r>
          </a:p>
        </p:txBody>
      </p:sp>
    </p:spTree>
    <p:extLst>
      <p:ext uri="{BB962C8B-B14F-4D97-AF65-F5344CB8AC3E}">
        <p14:creationId xmlns:p14="http://schemas.microsoft.com/office/powerpoint/2010/main" val="32148897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AF15EB46-313C-4ED6-A66E-0074E742A6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4400" dirty="0"/>
              <a:t>Netočno</a:t>
            </a:r>
          </a:p>
          <a:p>
            <a:r>
              <a:rPr lang="hr-HR" sz="4400" dirty="0"/>
              <a:t>Pogledaj malo </a:t>
            </a:r>
            <a:r>
              <a:rPr lang="hr-HR" sz="4400" dirty="0">
                <a:hlinkClick r:id="rId2" action="ppaction://hlinksldjump"/>
              </a:rPr>
              <a:t>bolje</a:t>
            </a:r>
            <a:endParaRPr lang="hr-HR" sz="4400" dirty="0"/>
          </a:p>
        </p:txBody>
      </p:sp>
    </p:spTree>
    <p:extLst>
      <p:ext uri="{BB962C8B-B14F-4D97-AF65-F5344CB8AC3E}">
        <p14:creationId xmlns:p14="http://schemas.microsoft.com/office/powerpoint/2010/main" val="20274768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C6E6CC8-F404-4C78-9444-11AA7D2C00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5.Koje od navedenog nije online servis za spremanje podataka?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6CB3F57B-1494-4B36-9D1B-43AAABAA3E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A) </a:t>
            </a:r>
            <a:r>
              <a:rPr lang="hr-HR" dirty="0">
                <a:hlinkClick r:id="rId2" action="ppaction://hlinksldjump"/>
              </a:rPr>
              <a:t>One </a:t>
            </a:r>
            <a:r>
              <a:rPr lang="hr-HR" dirty="0" err="1">
                <a:hlinkClick r:id="rId2" action="ppaction://hlinksldjump"/>
              </a:rPr>
              <a:t>drive</a:t>
            </a:r>
            <a:endParaRPr lang="hr-HR" dirty="0"/>
          </a:p>
          <a:p>
            <a:r>
              <a:rPr lang="hr-HR" dirty="0"/>
              <a:t>B) </a:t>
            </a:r>
            <a:r>
              <a:rPr lang="hr-HR" dirty="0">
                <a:hlinkClick r:id="rId2" action="ppaction://hlinksldjump"/>
              </a:rPr>
              <a:t>I </a:t>
            </a:r>
            <a:r>
              <a:rPr lang="hr-HR" dirty="0" err="1">
                <a:hlinkClick r:id="rId2" action="ppaction://hlinksldjump"/>
              </a:rPr>
              <a:t>cloud</a:t>
            </a:r>
            <a:endParaRPr lang="hr-HR" dirty="0"/>
          </a:p>
          <a:p>
            <a:r>
              <a:rPr lang="hr-HR" dirty="0"/>
              <a:t>C) </a:t>
            </a:r>
            <a:r>
              <a:rPr lang="hr-HR" dirty="0">
                <a:hlinkClick r:id="rId3" action="ppaction://hlinksldjump"/>
              </a:rPr>
              <a:t>I </a:t>
            </a:r>
            <a:r>
              <a:rPr lang="hr-HR" dirty="0" err="1">
                <a:hlinkClick r:id="rId3" action="ppaction://hlinksldjump"/>
              </a:rPr>
              <a:t>phone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0683731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3D47FF4A-262A-4A71-840E-E20B6FFBC7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4400" dirty="0">
                <a:hlinkClick r:id="rId2" action="ppaction://hlinksldjump"/>
              </a:rPr>
              <a:t>Točno!</a:t>
            </a:r>
            <a:endParaRPr lang="hr-HR" sz="4400" dirty="0"/>
          </a:p>
          <a:p>
            <a:r>
              <a:rPr lang="hr-HR" sz="4400" dirty="0"/>
              <a:t>Ovo pitanje je bilo stvarno lagano!!</a:t>
            </a:r>
          </a:p>
        </p:txBody>
      </p:sp>
    </p:spTree>
    <p:extLst>
      <p:ext uri="{BB962C8B-B14F-4D97-AF65-F5344CB8AC3E}">
        <p14:creationId xmlns:p14="http://schemas.microsoft.com/office/powerpoint/2010/main" val="383743108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0BB43C4B-15F2-4D39-8AAC-8C9F721207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4400" dirty="0">
                <a:hlinkClick r:id="rId2" action="ppaction://hlinksldjump"/>
              </a:rPr>
              <a:t>Netočno.</a:t>
            </a:r>
            <a:endParaRPr lang="hr-HR" sz="4400" dirty="0"/>
          </a:p>
          <a:p>
            <a:r>
              <a:rPr lang="hr-HR" sz="4400" dirty="0" err="1"/>
              <a:t>Jel</a:t>
            </a:r>
            <a:r>
              <a:rPr lang="hr-HR" sz="4400" dirty="0"/>
              <a:t> moguće pogriješiti na tako laganom pitanju?</a:t>
            </a:r>
          </a:p>
        </p:txBody>
      </p:sp>
    </p:spTree>
    <p:extLst>
      <p:ext uri="{BB962C8B-B14F-4D97-AF65-F5344CB8AC3E}">
        <p14:creationId xmlns:p14="http://schemas.microsoft.com/office/powerpoint/2010/main" val="242300592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9EBADBD-8516-463E-A4A8-4EB6A7A16D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6.Neželjena elektronička pošta je: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E974BE02-68ED-4733-B991-F3C0169BB3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>
                <a:hlinkClick r:id="rId2" action="ppaction://hlinksldjump"/>
              </a:rPr>
              <a:t>Računalni virus</a:t>
            </a:r>
            <a:endParaRPr lang="hr-HR" dirty="0"/>
          </a:p>
          <a:p>
            <a:r>
              <a:rPr lang="hr-HR" dirty="0" err="1">
                <a:hlinkClick r:id="rId3" action="ppaction://hlinksldjump"/>
              </a:rPr>
              <a:t>Spam</a:t>
            </a:r>
            <a:endParaRPr lang="hr-HR" dirty="0"/>
          </a:p>
          <a:p>
            <a:r>
              <a:rPr lang="hr-HR" dirty="0">
                <a:hlinkClick r:id="rId2" action="ppaction://hlinksldjump"/>
              </a:rPr>
              <a:t>Kokoš 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88080894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8AD2527F-59BC-42A4-8DD9-2A20D6138D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r-HR" sz="4400" dirty="0">
                <a:hlinkClick r:id="rId2" action="ppaction://hlinksldjump"/>
              </a:rPr>
              <a:t>Točno!</a:t>
            </a:r>
            <a:endParaRPr lang="hr-HR" sz="4400" dirty="0"/>
          </a:p>
        </p:txBody>
      </p:sp>
    </p:spTree>
    <p:extLst>
      <p:ext uri="{BB962C8B-B14F-4D97-AF65-F5344CB8AC3E}">
        <p14:creationId xmlns:p14="http://schemas.microsoft.com/office/powerpoint/2010/main" val="409985396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2420D0F3-C5A7-478F-94AA-ECFE72746A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4400" dirty="0">
                <a:hlinkClick r:id="rId2" action="ppaction://hlinksldjump"/>
              </a:rPr>
              <a:t>Netočno!!!</a:t>
            </a:r>
            <a:endParaRPr lang="hr-HR" sz="4400" dirty="0"/>
          </a:p>
        </p:txBody>
      </p:sp>
    </p:spTree>
    <p:extLst>
      <p:ext uri="{BB962C8B-B14F-4D97-AF65-F5344CB8AC3E}">
        <p14:creationId xmlns:p14="http://schemas.microsoft.com/office/powerpoint/2010/main" val="3997101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CF0FC1F-A6AB-4025-A352-FD9C5214C1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1.Izbaci uljeza: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A3C2421B-8F99-4C85-BAD5-4958010688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A) </a:t>
            </a:r>
            <a:r>
              <a:rPr lang="hr-HR" dirty="0">
                <a:hlinkClick r:id="rId2" action="ppaction://hlinksldjump"/>
              </a:rPr>
              <a:t>Računalni oblak</a:t>
            </a:r>
            <a:endParaRPr lang="hr-HR" dirty="0"/>
          </a:p>
          <a:p>
            <a:r>
              <a:rPr lang="hr-HR" dirty="0"/>
              <a:t>B) </a:t>
            </a:r>
            <a:r>
              <a:rPr lang="hr-HR" dirty="0">
                <a:hlinkClick r:id="rId2" action="ppaction://hlinksldjump"/>
              </a:rPr>
              <a:t>URL adresa</a:t>
            </a:r>
            <a:endParaRPr lang="hr-HR" dirty="0"/>
          </a:p>
          <a:p>
            <a:r>
              <a:rPr lang="hr-HR" dirty="0"/>
              <a:t>C) </a:t>
            </a:r>
            <a:r>
              <a:rPr lang="hr-HR" dirty="0">
                <a:hlinkClick r:id="rId3" action="ppaction://hlinksldjump"/>
              </a:rPr>
              <a:t>One </a:t>
            </a:r>
            <a:r>
              <a:rPr lang="hr-HR" dirty="0" err="1">
                <a:hlinkClick r:id="rId3" action="ppaction://hlinksldjump"/>
              </a:rPr>
              <a:t>drive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5769164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8F8A994-95A9-4518-92EC-FAE339ECBB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7. Što je algoritam?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64E64F53-1139-4137-8D76-2804B4ECF4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>
                <a:hlinkClick r:id="rId2" action="ppaction://hlinksldjump"/>
              </a:rPr>
              <a:t>Precizno zapisan niz podataka</a:t>
            </a:r>
            <a:endParaRPr lang="hr-HR" dirty="0"/>
          </a:p>
          <a:p>
            <a:r>
              <a:rPr lang="hr-HR" dirty="0">
                <a:hlinkClick r:id="rId3" action="ppaction://hlinksldjump"/>
              </a:rPr>
              <a:t>Precizno napisan niz postupaka</a:t>
            </a:r>
            <a:endParaRPr lang="hr-HR" dirty="0"/>
          </a:p>
          <a:p>
            <a:r>
              <a:rPr lang="hr-HR" dirty="0">
                <a:hlinkClick r:id="rId3" action="ppaction://hlinksldjump"/>
              </a:rPr>
              <a:t>Precizno zapisan niz pravila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78566842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22B63F70-01C1-4B05-93CA-94CF00E174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4400" dirty="0">
                <a:hlinkClick r:id="rId2" action="ppaction://hlinksldjump"/>
              </a:rPr>
              <a:t>Točno! </a:t>
            </a:r>
            <a:endParaRPr lang="hr-HR" sz="4400" dirty="0"/>
          </a:p>
          <a:p>
            <a:r>
              <a:rPr lang="hr-HR" sz="4400" dirty="0"/>
              <a:t>Stvarno te se ne može prevariti</a:t>
            </a:r>
          </a:p>
        </p:txBody>
      </p:sp>
    </p:spTree>
    <p:extLst>
      <p:ext uri="{BB962C8B-B14F-4D97-AF65-F5344CB8AC3E}">
        <p14:creationId xmlns:p14="http://schemas.microsoft.com/office/powerpoint/2010/main" val="354351810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B1D7BC3C-343C-454C-A9B3-9A43C9443F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4400" dirty="0"/>
              <a:t>Ajde probaj ti</a:t>
            </a:r>
            <a:r>
              <a:rPr lang="hr-HR" sz="4400" dirty="0">
                <a:hlinkClick r:id="rId2" action="ppaction://hlinksldjump"/>
              </a:rPr>
              <a:t> još </a:t>
            </a:r>
            <a:r>
              <a:rPr lang="hr-HR" sz="4400" dirty="0"/>
              <a:t>jednom…..</a:t>
            </a:r>
          </a:p>
        </p:txBody>
      </p:sp>
    </p:spTree>
    <p:extLst>
      <p:ext uri="{BB962C8B-B14F-4D97-AF65-F5344CB8AC3E}">
        <p14:creationId xmlns:p14="http://schemas.microsoft.com/office/powerpoint/2010/main" val="350177234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2248B5C-C461-4227-A3FE-490C742AF6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8.Nadopuni: dijagram toka je….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DC90A80F-7399-41E8-8472-71B8FA13DE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>
                <a:hlinkClick r:id="rId2" action="ppaction://hlinksldjump"/>
              </a:rPr>
              <a:t>Grafički prikaz </a:t>
            </a:r>
            <a:r>
              <a:rPr lang="hr-HR" dirty="0" err="1">
                <a:hlinkClick r:id="rId2" action="ppaction://hlinksldjump"/>
              </a:rPr>
              <a:t>ctreža</a:t>
            </a:r>
            <a:endParaRPr lang="hr-HR" dirty="0"/>
          </a:p>
          <a:p>
            <a:r>
              <a:rPr lang="hr-HR" dirty="0">
                <a:hlinkClick r:id="rId3" action="ppaction://hlinksldjump"/>
              </a:rPr>
              <a:t>Grafički prikaz algoritma</a:t>
            </a:r>
            <a:endParaRPr lang="hr-HR" dirty="0"/>
          </a:p>
          <a:p>
            <a:r>
              <a:rPr lang="hr-HR" dirty="0">
                <a:hlinkClick r:id="rId2" action="ppaction://hlinksldjump"/>
              </a:rPr>
              <a:t>Grafički prikaz grananja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14667821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FD4FA904-1F55-4481-BCE3-23288C9CE0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4400" dirty="0"/>
              <a:t>Točno! Nastavljaš </a:t>
            </a:r>
            <a:r>
              <a:rPr lang="hr-HR" sz="4400" dirty="0">
                <a:hlinkClick r:id="rId2" action="ppaction://hlinksldjump"/>
              </a:rPr>
              <a:t>dalje</a:t>
            </a:r>
            <a:r>
              <a:rPr lang="hr-HR" sz="4400" dirty="0"/>
              <a:t>……</a:t>
            </a:r>
          </a:p>
        </p:txBody>
      </p:sp>
    </p:spTree>
    <p:extLst>
      <p:ext uri="{BB962C8B-B14F-4D97-AF65-F5344CB8AC3E}">
        <p14:creationId xmlns:p14="http://schemas.microsoft.com/office/powerpoint/2010/main" val="196810512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F2E8E408-8778-4624-993D-0DD0057DCC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4400" dirty="0">
                <a:hlinkClick r:id="rId2" action="ppaction://hlinksldjump"/>
              </a:rPr>
              <a:t>Netočno.</a:t>
            </a:r>
            <a:endParaRPr lang="hr-HR" sz="4400" dirty="0"/>
          </a:p>
        </p:txBody>
      </p:sp>
    </p:spTree>
    <p:extLst>
      <p:ext uri="{BB962C8B-B14F-4D97-AF65-F5344CB8AC3E}">
        <p14:creationId xmlns:p14="http://schemas.microsoft.com/office/powerpoint/2010/main" val="18402094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0A2083E-34AF-42B6-945E-9C75922AA0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9.Što je multimedija?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1E1E22AE-9983-4AB8-A744-968655777D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>
                <a:hlinkClick r:id="rId2" action="ppaction://hlinksldjump"/>
              </a:rPr>
              <a:t>Aplikacija za uređivanje</a:t>
            </a:r>
            <a:endParaRPr lang="hr-HR" dirty="0"/>
          </a:p>
          <a:p>
            <a:r>
              <a:rPr lang="hr-HR" dirty="0">
                <a:hlinkClick r:id="rId3" action="ppaction://hlinksldjump"/>
              </a:rPr>
              <a:t>Jedinstvo različitih vrsta sadržaja</a:t>
            </a:r>
            <a:endParaRPr lang="hr-HR" dirty="0"/>
          </a:p>
          <a:p>
            <a:r>
              <a:rPr lang="hr-HR" dirty="0">
                <a:hlinkClick r:id="rId2" action="ppaction://hlinksldjump"/>
              </a:rPr>
              <a:t>Puno sadržaja na nekoj igrici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4972692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5E5E884B-2269-4548-A8EB-5601711CE7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4400" dirty="0">
                <a:hlinkClick r:id="rId2" action="ppaction://hlinksldjump"/>
              </a:rPr>
              <a:t>Točno! </a:t>
            </a:r>
            <a:r>
              <a:rPr lang="hr-HR" sz="4400" dirty="0"/>
              <a:t>Ovo je bilo lako!</a:t>
            </a:r>
          </a:p>
        </p:txBody>
      </p:sp>
    </p:spTree>
    <p:extLst>
      <p:ext uri="{BB962C8B-B14F-4D97-AF65-F5344CB8AC3E}">
        <p14:creationId xmlns:p14="http://schemas.microsoft.com/office/powerpoint/2010/main" val="396375471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F2475B60-8482-4353-924B-045F9B427D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4400" dirty="0"/>
              <a:t>Joj </a:t>
            </a:r>
            <a:r>
              <a:rPr lang="hr-HR" sz="4400" dirty="0" err="1">
                <a:hlinkClick r:id="rId2" action="ppaction://hlinksldjump"/>
              </a:rPr>
              <a:t>joj</a:t>
            </a:r>
            <a:r>
              <a:rPr lang="hr-HR" sz="4400" dirty="0">
                <a:hlinkClick r:id="rId2" action="ppaction://hlinksldjump"/>
              </a:rPr>
              <a:t> </a:t>
            </a:r>
            <a:r>
              <a:rPr lang="hr-HR" sz="4400" dirty="0" err="1"/>
              <a:t>joj</a:t>
            </a:r>
            <a:r>
              <a:rPr lang="hr-HR" sz="4400" dirty="0"/>
              <a:t>! Netočno</a:t>
            </a:r>
          </a:p>
        </p:txBody>
      </p:sp>
    </p:spTree>
    <p:extLst>
      <p:ext uri="{BB962C8B-B14F-4D97-AF65-F5344CB8AC3E}">
        <p14:creationId xmlns:p14="http://schemas.microsoft.com/office/powerpoint/2010/main" val="68477312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56BB262-FD70-4A5D-A669-918920B2B1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10.Za što služi alat </a:t>
            </a:r>
            <a:r>
              <a:rPr lang="hr-HR" dirty="0" err="1"/>
              <a:t>share</a:t>
            </a:r>
            <a:r>
              <a:rPr lang="hr-HR" dirty="0"/>
              <a:t>?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982222B4-40AA-45F3-8376-3DED136C8D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>
                <a:hlinkClick r:id="rId2" action="ppaction://hlinksldjump"/>
              </a:rPr>
              <a:t>Za spremanje podataka</a:t>
            </a:r>
            <a:endParaRPr lang="hr-HR" dirty="0"/>
          </a:p>
          <a:p>
            <a:r>
              <a:rPr lang="hr-HR" dirty="0">
                <a:hlinkClick r:id="rId3" action="ppaction://hlinksldjump"/>
              </a:rPr>
              <a:t>Za dijeljenje podataka</a:t>
            </a:r>
            <a:endParaRPr lang="hr-HR" dirty="0"/>
          </a:p>
          <a:p>
            <a:r>
              <a:rPr lang="hr-HR" dirty="0">
                <a:hlinkClick r:id="rId2" action="ppaction://hlinksldjump"/>
              </a:rPr>
              <a:t>Za gledanje podataka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5017025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B3053142-2C8D-4598-9031-360D8EE589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4800" dirty="0"/>
              <a:t>Točno! </a:t>
            </a:r>
          </a:p>
          <a:p>
            <a:pPr marL="0" indent="0">
              <a:buNone/>
            </a:pPr>
            <a:r>
              <a:rPr lang="hr-HR" sz="4800" dirty="0">
                <a:hlinkClick r:id="rId2" action="ppaction://hlinksldjump"/>
              </a:rPr>
              <a:t>Ideš</a:t>
            </a:r>
            <a:r>
              <a:rPr lang="hr-HR" sz="4800" dirty="0"/>
              <a:t> dalje!!</a:t>
            </a:r>
          </a:p>
        </p:txBody>
      </p:sp>
    </p:spTree>
    <p:extLst>
      <p:ext uri="{BB962C8B-B14F-4D97-AF65-F5344CB8AC3E}">
        <p14:creationId xmlns:p14="http://schemas.microsoft.com/office/powerpoint/2010/main" val="304881905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4A106E87-B0C8-4F7D-A433-217CCF0768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4400" dirty="0"/>
              <a:t>Točno! </a:t>
            </a:r>
          </a:p>
          <a:p>
            <a:r>
              <a:rPr lang="hr-HR" sz="4400" dirty="0"/>
              <a:t>To je bilo zadnje pitanje kviza. Iduće pitanje je </a:t>
            </a:r>
            <a:r>
              <a:rPr lang="hr-HR" sz="4400" dirty="0">
                <a:hlinkClick r:id="rId2" action="ppaction://hlinksldjump"/>
              </a:rPr>
              <a:t>bonus</a:t>
            </a:r>
            <a:r>
              <a:rPr lang="hr-HR" sz="4400" dirty="0"/>
              <a:t>…..</a:t>
            </a:r>
          </a:p>
        </p:txBody>
      </p:sp>
    </p:spTree>
    <p:extLst>
      <p:ext uri="{BB962C8B-B14F-4D97-AF65-F5344CB8AC3E}">
        <p14:creationId xmlns:p14="http://schemas.microsoft.com/office/powerpoint/2010/main" val="369783317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2E9AF71C-BAD9-40DE-B965-5FB8B3BD2D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4400" dirty="0" err="1"/>
              <a:t>Uhhhhh</a:t>
            </a:r>
            <a:r>
              <a:rPr lang="hr-HR" sz="4400" dirty="0"/>
              <a:t> </a:t>
            </a:r>
            <a:r>
              <a:rPr lang="hr-HR" sz="4400" dirty="0" err="1"/>
              <a:t>netočnoo</a:t>
            </a:r>
            <a:r>
              <a:rPr lang="hr-HR" sz="4400" dirty="0"/>
              <a:t>!!!</a:t>
            </a:r>
          </a:p>
          <a:p>
            <a:r>
              <a:rPr lang="hr-HR" sz="4400" dirty="0"/>
              <a:t>Eto ti sad za nagradu ideš 2 </a:t>
            </a:r>
            <a:r>
              <a:rPr lang="hr-HR" sz="4400" dirty="0">
                <a:hlinkClick r:id="rId2" action="ppaction://hlinksldjump"/>
              </a:rPr>
              <a:t>pitanja</a:t>
            </a:r>
            <a:r>
              <a:rPr lang="hr-HR" sz="4400" dirty="0"/>
              <a:t> unazad.</a:t>
            </a:r>
          </a:p>
        </p:txBody>
      </p:sp>
    </p:spTree>
    <p:extLst>
      <p:ext uri="{BB962C8B-B14F-4D97-AF65-F5344CB8AC3E}">
        <p14:creationId xmlns:p14="http://schemas.microsoft.com/office/powerpoint/2010/main" val="73647640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A2977E6-34D4-44D9-A673-A4827D2885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Evo te na zadnjem pitanju!</a:t>
            </a:r>
            <a:br>
              <a:rPr lang="hr-HR" dirty="0"/>
            </a:br>
            <a:r>
              <a:rPr lang="hr-HR" dirty="0"/>
              <a:t>Svaka čast!!!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70568A2B-0D5C-4DD7-83A6-3C8FCCF038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Voliš li kokoši??</a:t>
            </a:r>
          </a:p>
          <a:p>
            <a:endParaRPr lang="hr-HR" dirty="0"/>
          </a:p>
          <a:p>
            <a:r>
              <a:rPr lang="hr-HR" dirty="0">
                <a:hlinkClick r:id="rId2" action="ppaction://hlinksldjump"/>
              </a:rPr>
              <a:t>DA!!</a:t>
            </a:r>
            <a:endParaRPr lang="hr-HR" dirty="0"/>
          </a:p>
          <a:p>
            <a:endParaRPr lang="hr-HR" dirty="0"/>
          </a:p>
          <a:p>
            <a:r>
              <a:rPr lang="hr-HR" dirty="0">
                <a:hlinkClick r:id="rId3" action="ppaction://hlinksldjump"/>
              </a:rPr>
              <a:t>Ne.</a:t>
            </a:r>
            <a:endParaRPr lang="hr-HR" dirty="0"/>
          </a:p>
        </p:txBody>
      </p:sp>
      <p:pic>
        <p:nvPicPr>
          <p:cNvPr id="5" name="Grafika 4" descr="piletina">
            <a:extLst>
              <a:ext uri="{FF2B5EF4-FFF2-40B4-BE49-F238E27FC236}">
                <a16:creationId xmlns:a16="http://schemas.microsoft.com/office/drawing/2014/main" id="{D9FBC2C5-E4AE-46DC-B137-76A1C85D8D4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609051" y="2430709"/>
            <a:ext cx="1486949" cy="1486949"/>
          </a:xfrm>
          <a:prstGeom prst="rect">
            <a:avLst/>
          </a:prstGeom>
        </p:spPr>
      </p:pic>
      <p:pic>
        <p:nvPicPr>
          <p:cNvPr id="7" name="Grafika 6" descr="Pijetao">
            <a:extLst>
              <a:ext uri="{FF2B5EF4-FFF2-40B4-BE49-F238E27FC236}">
                <a16:creationId xmlns:a16="http://schemas.microsoft.com/office/drawing/2014/main" id="{AED1B744-8DCB-44F0-99CF-D7031A187CAF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9021340" y="4372094"/>
            <a:ext cx="1918982" cy="19189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437187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1D24D989-A433-48CE-982C-10C95580C9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4000" dirty="0"/>
              <a:t>BRAVO!!!</a:t>
            </a:r>
          </a:p>
          <a:p>
            <a:r>
              <a:rPr lang="hr-HR" sz="4000" dirty="0"/>
              <a:t>Kviz je sad stvarno gotov!! I bolje ti je da voliš kokoši!!</a:t>
            </a:r>
          </a:p>
        </p:txBody>
      </p:sp>
      <p:pic>
        <p:nvPicPr>
          <p:cNvPr id="5" name="Grafika 4" descr="piletina">
            <a:extLst>
              <a:ext uri="{FF2B5EF4-FFF2-40B4-BE49-F238E27FC236}">
                <a16:creationId xmlns:a16="http://schemas.microsoft.com/office/drawing/2014/main" id="{E779EBDC-D8D5-47D6-8758-3F512E83D77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895438" y="3366082"/>
            <a:ext cx="2162961" cy="21629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865598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59131403-2E56-403D-A42B-43DA2847B4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4400" dirty="0"/>
              <a:t>Pošto ne voliš kokoši briši odavde da te više ne vidim.</a:t>
            </a:r>
          </a:p>
          <a:p>
            <a:r>
              <a:rPr lang="hr-HR" sz="4400" dirty="0"/>
              <a:t>Jako je loše ne voljeti kokoši sam da znaš.</a:t>
            </a:r>
          </a:p>
        </p:txBody>
      </p:sp>
    </p:spTree>
    <p:extLst>
      <p:ext uri="{BB962C8B-B14F-4D97-AF65-F5344CB8AC3E}">
        <p14:creationId xmlns:p14="http://schemas.microsoft.com/office/powerpoint/2010/main" val="7798949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99F7A344-4B00-4DF2-9284-D288A6C3D4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4400" dirty="0"/>
              <a:t>Netočno.</a:t>
            </a:r>
          </a:p>
          <a:p>
            <a:r>
              <a:rPr lang="hr-HR" sz="4400" dirty="0">
                <a:hlinkClick r:id="rId2" action="ppaction://hlinksldjump"/>
              </a:rPr>
              <a:t>Probaj opet</a:t>
            </a:r>
            <a:endParaRPr lang="hr-HR" sz="4400" dirty="0"/>
          </a:p>
        </p:txBody>
      </p:sp>
    </p:spTree>
    <p:extLst>
      <p:ext uri="{BB962C8B-B14F-4D97-AF65-F5344CB8AC3E}">
        <p14:creationId xmlns:p14="http://schemas.microsoft.com/office/powerpoint/2010/main" val="4259638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018898C-06BA-48E3-BCAC-FEC93FB0E4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2.Što je datoteka?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871BCBA0-80D6-435B-B4BE-91E5D553CE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A) </a:t>
            </a:r>
            <a:r>
              <a:rPr lang="hr-HR" dirty="0">
                <a:hlinkClick r:id="rId2" action="ppaction://hlinksldjump"/>
              </a:rPr>
              <a:t>digitalni zapis podataka</a:t>
            </a:r>
            <a:endParaRPr lang="hr-HR" dirty="0"/>
          </a:p>
          <a:p>
            <a:r>
              <a:rPr lang="hr-HR" dirty="0"/>
              <a:t>B) </a:t>
            </a:r>
            <a:r>
              <a:rPr lang="hr-HR" dirty="0">
                <a:hlinkClick r:id="rId3" action="ppaction://hlinksldjump"/>
              </a:rPr>
              <a:t>prostor na disku</a:t>
            </a:r>
            <a:endParaRPr lang="hr-HR" dirty="0"/>
          </a:p>
          <a:p>
            <a:r>
              <a:rPr lang="hr-HR" dirty="0"/>
              <a:t>C) </a:t>
            </a:r>
            <a:r>
              <a:rPr lang="hr-HR" dirty="0">
                <a:hlinkClick r:id="rId3" action="ppaction://hlinksldjump"/>
              </a:rPr>
              <a:t>postupak kojim se smanjuje veličina datoteke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5258559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1D381D4D-DF6A-420B-ACD3-BD7CD5DED1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4400" dirty="0"/>
              <a:t>Točno!</a:t>
            </a:r>
          </a:p>
          <a:p>
            <a:r>
              <a:rPr lang="hr-HR" sz="4400" dirty="0">
                <a:hlinkClick r:id="rId2" action="ppaction://hlinksldjump"/>
              </a:rPr>
              <a:t>Nastavljaš</a:t>
            </a:r>
            <a:r>
              <a:rPr lang="hr-HR" sz="4400" dirty="0"/>
              <a:t>…..</a:t>
            </a:r>
          </a:p>
        </p:txBody>
      </p:sp>
    </p:spTree>
    <p:extLst>
      <p:ext uri="{BB962C8B-B14F-4D97-AF65-F5344CB8AC3E}">
        <p14:creationId xmlns:p14="http://schemas.microsoft.com/office/powerpoint/2010/main" val="27210685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039A3E0F-E3EA-4B75-883C-4D1E92DE62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4400" dirty="0"/>
              <a:t>Netočno!</a:t>
            </a:r>
          </a:p>
          <a:p>
            <a:r>
              <a:rPr lang="hr-HR" sz="4400" dirty="0">
                <a:hlinkClick r:id="rId2" action="ppaction://hlinksldjump"/>
              </a:rPr>
              <a:t>Probaj</a:t>
            </a:r>
            <a:r>
              <a:rPr lang="hr-HR" sz="4400" dirty="0"/>
              <a:t> još jednom</a:t>
            </a:r>
          </a:p>
        </p:txBody>
      </p:sp>
    </p:spTree>
    <p:extLst>
      <p:ext uri="{BB962C8B-B14F-4D97-AF65-F5344CB8AC3E}">
        <p14:creationId xmlns:p14="http://schemas.microsoft.com/office/powerpoint/2010/main" val="19131744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8647AAD-1951-46F8-87F0-9CDCBA2E4D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3.Odaberi točan odgovor: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AE51F36B-B96E-4C45-BEF8-65AD47BBA4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A) </a:t>
            </a:r>
            <a:r>
              <a:rPr lang="hr-HR" dirty="0" err="1">
                <a:hlinkClick r:id="rId2" action="ppaction://hlinksldjump"/>
              </a:rPr>
              <a:t>ofice</a:t>
            </a:r>
            <a:r>
              <a:rPr lang="hr-HR" dirty="0">
                <a:hlinkClick r:id="rId2" action="ppaction://hlinksldjump"/>
              </a:rPr>
              <a:t> 365</a:t>
            </a:r>
            <a:endParaRPr lang="hr-HR" dirty="0"/>
          </a:p>
          <a:p>
            <a:r>
              <a:rPr lang="hr-HR" dirty="0"/>
              <a:t>B) </a:t>
            </a:r>
            <a:r>
              <a:rPr lang="hr-HR" dirty="0" err="1">
                <a:hlinkClick r:id="rId3" action="ppaction://hlinksldjump"/>
              </a:rPr>
              <a:t>office</a:t>
            </a:r>
            <a:r>
              <a:rPr lang="hr-HR" dirty="0">
                <a:hlinkClick r:id="rId3" action="ppaction://hlinksldjump"/>
              </a:rPr>
              <a:t> 365</a:t>
            </a:r>
            <a:endParaRPr lang="hr-HR" dirty="0"/>
          </a:p>
          <a:p>
            <a:r>
              <a:rPr lang="hr-HR" dirty="0"/>
              <a:t>C) </a:t>
            </a:r>
            <a:r>
              <a:rPr lang="hr-HR" dirty="0" err="1">
                <a:hlinkClick r:id="rId2" action="ppaction://hlinksldjump"/>
              </a:rPr>
              <a:t>office</a:t>
            </a:r>
            <a:r>
              <a:rPr lang="hr-HR" dirty="0">
                <a:hlinkClick r:id="rId2" action="ppaction://hlinksldjump"/>
              </a:rPr>
              <a:t> 366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7789012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B3F8DEE6-078B-4BBA-BCB2-6B99435DBD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4400" dirty="0"/>
              <a:t>Točno!</a:t>
            </a:r>
          </a:p>
          <a:p>
            <a:r>
              <a:rPr lang="hr-HR" sz="4400" dirty="0"/>
              <a:t>Ideš </a:t>
            </a:r>
            <a:r>
              <a:rPr lang="hr-HR" sz="4400" dirty="0" err="1">
                <a:hlinkClick r:id="rId2" action="ppaction://hlinksldjump"/>
              </a:rPr>
              <a:t>daljeee</a:t>
            </a:r>
            <a:endParaRPr lang="hr-HR" sz="4400" dirty="0"/>
          </a:p>
        </p:txBody>
      </p:sp>
    </p:spTree>
    <p:extLst>
      <p:ext uri="{BB962C8B-B14F-4D97-AF65-F5344CB8AC3E}">
        <p14:creationId xmlns:p14="http://schemas.microsoft.com/office/powerpoint/2010/main" val="156356525"/>
      </p:ext>
    </p:extLst>
  </p:cSld>
  <p:clrMapOvr>
    <a:masterClrMapping/>
  </p:clrMapOvr>
</p:sld>
</file>

<file path=ppt/theme/theme1.xml><?xml version="1.0" encoding="utf-8"?>
<a:theme xmlns:a="http://schemas.openxmlformats.org/drawingml/2006/main" name="Značka">
  <a:themeElements>
    <a:clrScheme name="Značka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Značka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Značka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Značka</Template>
  <TotalTime>66</TotalTime>
  <Words>375</Words>
  <Application>Microsoft Office PowerPoint</Application>
  <PresentationFormat>Široki zaslon</PresentationFormat>
  <Paragraphs>85</Paragraphs>
  <Slides>34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34</vt:i4>
      </vt:variant>
    </vt:vector>
  </HeadingPairs>
  <TitlesOfParts>
    <vt:vector size="38" baseType="lpstr">
      <vt:lpstr>Arial</vt:lpstr>
      <vt:lpstr>Gill Sans MT</vt:lpstr>
      <vt:lpstr>Impact</vt:lpstr>
      <vt:lpstr>Značka</vt:lpstr>
      <vt:lpstr>Kviz iz informatike</vt:lpstr>
      <vt:lpstr>1.Izbaci uljeza:</vt:lpstr>
      <vt:lpstr>PowerPoint prezentacija</vt:lpstr>
      <vt:lpstr>PowerPoint prezentacija</vt:lpstr>
      <vt:lpstr>2.Što je datoteka?</vt:lpstr>
      <vt:lpstr>PowerPoint prezentacija</vt:lpstr>
      <vt:lpstr>PowerPoint prezentacija</vt:lpstr>
      <vt:lpstr>3.Odaberi točan odgovor:</vt:lpstr>
      <vt:lpstr>PowerPoint prezentacija</vt:lpstr>
      <vt:lpstr>PowerPoint prezentacija</vt:lpstr>
      <vt:lpstr>4.Pomoću kojeg računa se prijavljuješ u office 365?</vt:lpstr>
      <vt:lpstr>PowerPoint prezentacija</vt:lpstr>
      <vt:lpstr>PowerPoint prezentacija</vt:lpstr>
      <vt:lpstr>5.Koje od navedenog nije online servis za spremanje podataka?</vt:lpstr>
      <vt:lpstr>PowerPoint prezentacija</vt:lpstr>
      <vt:lpstr>PowerPoint prezentacija</vt:lpstr>
      <vt:lpstr>6.Neželjena elektronička pošta je:</vt:lpstr>
      <vt:lpstr>PowerPoint prezentacija</vt:lpstr>
      <vt:lpstr>PowerPoint prezentacija</vt:lpstr>
      <vt:lpstr>7. Što je algoritam?</vt:lpstr>
      <vt:lpstr>PowerPoint prezentacija</vt:lpstr>
      <vt:lpstr>PowerPoint prezentacija</vt:lpstr>
      <vt:lpstr>8.Nadopuni: dijagram toka je….</vt:lpstr>
      <vt:lpstr>PowerPoint prezentacija</vt:lpstr>
      <vt:lpstr>PowerPoint prezentacija</vt:lpstr>
      <vt:lpstr>9.Što je multimedija?</vt:lpstr>
      <vt:lpstr>PowerPoint prezentacija</vt:lpstr>
      <vt:lpstr>PowerPoint prezentacija</vt:lpstr>
      <vt:lpstr>10.Za što služi alat share?</vt:lpstr>
      <vt:lpstr>PowerPoint prezentacija</vt:lpstr>
      <vt:lpstr>PowerPoint prezentacija</vt:lpstr>
      <vt:lpstr>Evo te na zadnjem pitanju! Svaka čast!!!</vt:lpstr>
      <vt:lpstr>PowerPoint prezentacija</vt:lpstr>
      <vt:lpstr>PowerPoint prezentacija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Kviz iz informatike</dc:title>
  <dc:creator>Windows korisnik</dc:creator>
  <cp:lastModifiedBy>Windows korisnik</cp:lastModifiedBy>
  <cp:revision>9</cp:revision>
  <dcterms:created xsi:type="dcterms:W3CDTF">2023-03-30T10:08:06Z</dcterms:created>
  <dcterms:modified xsi:type="dcterms:W3CDTF">2023-04-19T09:09:03Z</dcterms:modified>
</cp:coreProperties>
</file>