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CCF0-17D0-449D-B9B2-40434C561AC6}" type="datetimeFigureOut">
              <a:rPr lang="hr-HR" smtClean="0"/>
              <a:t>5.4.2023.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5BF9-6BA9-4885-B968-BFAAA6AE92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8385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CCF0-17D0-449D-B9B2-40434C561AC6}" type="datetimeFigureOut">
              <a:rPr lang="hr-HR" smtClean="0"/>
              <a:t>5.4.2023.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5BF9-6BA9-4885-B968-BFAAA6AE92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534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CCF0-17D0-449D-B9B2-40434C561AC6}" type="datetimeFigureOut">
              <a:rPr lang="hr-HR" smtClean="0"/>
              <a:t>5.4.2023.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5BF9-6BA9-4885-B968-BFAAA6AE92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6982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CCF0-17D0-449D-B9B2-40434C561AC6}" type="datetimeFigureOut">
              <a:rPr lang="hr-HR" smtClean="0"/>
              <a:t>5.4.2023.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5BF9-6BA9-4885-B968-BFAAA6AE92E3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977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CCF0-17D0-449D-B9B2-40434C561AC6}" type="datetimeFigureOut">
              <a:rPr lang="hr-HR" smtClean="0"/>
              <a:t>5.4.2023.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5BF9-6BA9-4885-B968-BFAAA6AE92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81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CCF0-17D0-449D-B9B2-40434C561AC6}" type="datetimeFigureOut">
              <a:rPr lang="hr-HR" smtClean="0"/>
              <a:t>5.4.2023.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5BF9-6BA9-4885-B968-BFAAA6AE92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488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CCF0-17D0-449D-B9B2-40434C561AC6}" type="datetimeFigureOut">
              <a:rPr lang="hr-HR" smtClean="0"/>
              <a:t>5.4.2023.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5BF9-6BA9-4885-B968-BFAAA6AE92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0367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CCF0-17D0-449D-B9B2-40434C561AC6}" type="datetimeFigureOut">
              <a:rPr lang="hr-HR" smtClean="0"/>
              <a:t>5.4.2023.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5BF9-6BA9-4885-B968-BFAAA6AE92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0824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CCF0-17D0-449D-B9B2-40434C561AC6}" type="datetimeFigureOut">
              <a:rPr lang="hr-HR" smtClean="0"/>
              <a:t>5.4.2023.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5BF9-6BA9-4885-B968-BFAAA6AE92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822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CCF0-17D0-449D-B9B2-40434C561AC6}" type="datetimeFigureOut">
              <a:rPr lang="hr-HR" smtClean="0"/>
              <a:t>5.4.2023.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5BF9-6BA9-4885-B968-BFAAA6AE92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298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CCF0-17D0-449D-B9B2-40434C561AC6}" type="datetimeFigureOut">
              <a:rPr lang="hr-HR" smtClean="0"/>
              <a:t>5.4.2023.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5BF9-6BA9-4885-B968-BFAAA6AE92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784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CCF0-17D0-449D-B9B2-40434C561AC6}" type="datetimeFigureOut">
              <a:rPr lang="hr-HR" smtClean="0"/>
              <a:t>5.4.2023.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5BF9-6BA9-4885-B968-BFAAA6AE92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561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CCF0-17D0-449D-B9B2-40434C561AC6}" type="datetimeFigureOut">
              <a:rPr lang="hr-HR" smtClean="0"/>
              <a:t>5.4.2023.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5BF9-6BA9-4885-B968-BFAAA6AE92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862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CCF0-17D0-449D-B9B2-40434C561AC6}" type="datetimeFigureOut">
              <a:rPr lang="hr-HR" smtClean="0"/>
              <a:t>5.4.2023.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5BF9-6BA9-4885-B968-BFAAA6AE92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885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CCF0-17D0-449D-B9B2-40434C561AC6}" type="datetimeFigureOut">
              <a:rPr lang="hr-HR" smtClean="0"/>
              <a:t>5.4.2023.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5BF9-6BA9-4885-B968-BFAAA6AE92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211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CCF0-17D0-449D-B9B2-40434C561AC6}" type="datetimeFigureOut">
              <a:rPr lang="hr-HR" smtClean="0"/>
              <a:t>5.4.2023.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5BF9-6BA9-4885-B968-BFAAA6AE92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479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CCF0-17D0-449D-B9B2-40434C561AC6}" type="datetimeFigureOut">
              <a:rPr lang="hr-HR" smtClean="0"/>
              <a:t>5.4.2023.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5BF9-6BA9-4885-B968-BFAAA6AE92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025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8FCCF0-17D0-449D-B9B2-40434C561AC6}" type="datetimeFigureOut">
              <a:rPr lang="hr-HR" smtClean="0"/>
              <a:t>5.4.2023.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915BF9-6BA9-4885-B968-BFAAA6AE92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763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21.sv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image" Target="../media/image27.sv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" Target="slide27.xml"/><Relationship Id="rId7" Type="http://schemas.openxmlformats.org/officeDocument/2006/relationships/image" Target="../media/image33.sv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svg"/><Relationship Id="rId7" Type="http://schemas.openxmlformats.org/officeDocument/2006/relationships/image" Target="../media/image41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43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1.sv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15.sv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8D8231-2688-4055-8D8B-E2610BC65D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Kviz o informatici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DEAB49E-2001-4C87-BE17-4FD2D4B86E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Nela </a:t>
            </a:r>
            <a:r>
              <a:rPr lang="hr-HR" dirty="0" err="1"/>
              <a:t>Evaj</a:t>
            </a:r>
            <a:r>
              <a:rPr lang="hr-HR" dirty="0"/>
              <a:t> 6. r.</a:t>
            </a:r>
          </a:p>
        </p:txBody>
      </p:sp>
    </p:spTree>
    <p:extLst>
      <p:ext uri="{BB962C8B-B14F-4D97-AF65-F5344CB8AC3E}">
        <p14:creationId xmlns:p14="http://schemas.microsoft.com/office/powerpoint/2010/main" val="2578439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6C37A5-7AE1-4BBA-8B51-AE7499310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Netočno!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16D39F-3815-4EA6-857D-C1B9B6F32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82115"/>
            <a:ext cx="10353762" cy="4058751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Probaj ispočetka!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66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9BCCAD-3A4C-4E10-95ED-7D26E9BC7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>
                <a:solidFill>
                  <a:schemeClr val="tx1"/>
                </a:solidFill>
              </a:rPr>
              <a:t>4.) Što je </a:t>
            </a:r>
            <a:r>
              <a:rPr lang="hr-HR" dirty="0" err="1">
                <a:solidFill>
                  <a:schemeClr val="tx1"/>
                </a:solidFill>
              </a:rPr>
              <a:t>OneDrive</a:t>
            </a:r>
            <a:r>
              <a:rPr lang="hr-HR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DB93C8-3B75-458B-9889-1B8F840E9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servis za spremanje podataka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 koji se sam vozi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Oblak gdje spremaš podatke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5" name="Grafika 4" descr="Automobil">
            <a:extLst>
              <a:ext uri="{FF2B5EF4-FFF2-40B4-BE49-F238E27FC236}">
                <a16:creationId xmlns:a16="http://schemas.microsoft.com/office/drawing/2014/main" id="{2C3B9AC2-E919-4AB2-B1FC-38E6EE882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59505" y="4317534"/>
            <a:ext cx="2171350" cy="217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73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15C63E-655A-4C34-BA4C-D38EFDB35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Točno!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144492-5E2E-4F69-99A6-B23D2767F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98893"/>
            <a:ext cx="10353762" cy="4058751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Možeš dalje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85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6C37A5-7AE1-4BBA-8B51-AE7499310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Netočno!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16D39F-3815-4EA6-857D-C1B9B6F32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82115"/>
            <a:ext cx="10353762" cy="4058751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Probaj ispočetka!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43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28FF5B-426B-46E4-B754-65E8F43E5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>
                <a:solidFill>
                  <a:schemeClr val="tx1"/>
                </a:solidFill>
              </a:rPr>
              <a:t>5.) izbaci uljeza: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E2F350-2375-420D-863C-6D26EA557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Upload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hr-HR" dirty="0" err="1">
                <a:solidFill>
                  <a:schemeClr val="tx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Share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 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5" name="Grafika 4" descr="Veza">
            <a:extLst>
              <a:ext uri="{FF2B5EF4-FFF2-40B4-BE49-F238E27FC236}">
                <a16:creationId xmlns:a16="http://schemas.microsoft.com/office/drawing/2014/main" id="{6F1FCDB6-4F4C-44E7-80D2-E360FC6C4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89567" y="3697368"/>
            <a:ext cx="1577990" cy="1577990"/>
          </a:xfrm>
          <a:prstGeom prst="rect">
            <a:avLst/>
          </a:prstGeom>
        </p:spPr>
      </p:pic>
      <p:pic>
        <p:nvPicPr>
          <p:cNvPr id="7" name="Grafika 6" descr="Preuzmi">
            <a:extLst>
              <a:ext uri="{FF2B5EF4-FFF2-40B4-BE49-F238E27FC236}">
                <a16:creationId xmlns:a16="http://schemas.microsoft.com/office/drawing/2014/main" id="{B9EF9EFE-C1A9-49DB-84A6-36C93C164A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03641" y="4486363"/>
            <a:ext cx="1762037" cy="176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73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15C63E-655A-4C34-BA4C-D38EFDB35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Točno!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144492-5E2E-4F69-99A6-B23D2767F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98893"/>
            <a:ext cx="10353762" cy="4058751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Možeš dalje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15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6C37A5-7AE1-4BBA-8B51-AE7499310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Netočno!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16D39F-3815-4EA6-857D-C1B9B6F32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82115"/>
            <a:ext cx="10353762" cy="4058751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Probaj ispočetka!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05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9FC9E2-AF15-4FAD-BAEC-C575563C5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>
                <a:solidFill>
                  <a:schemeClr val="tx1"/>
                </a:solidFill>
              </a:rPr>
              <a:t>6.) Nadopuni rečenicu: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EE0C709-79BF-466F-8E98-416205980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Algoritam je……..</a:t>
            </a:r>
          </a:p>
          <a:p>
            <a:r>
              <a:rPr lang="hr-HR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a) postupak kojem redom donosimo odluke dok ne dođemo do rješenja.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b) precizno zapisan niz postupaka u određenom slijedu.</a:t>
            </a:r>
            <a:endParaRPr lang="hr-HR" dirty="0">
              <a:solidFill>
                <a:schemeClr val="tx1"/>
              </a:solidFill>
            </a:endParaRPr>
          </a:p>
          <a:p>
            <a:endParaRPr lang="hr-HR" dirty="0"/>
          </a:p>
        </p:txBody>
      </p:sp>
      <p:pic>
        <p:nvPicPr>
          <p:cNvPr id="5" name="Grafika 4" descr="Popis">
            <a:extLst>
              <a:ext uri="{FF2B5EF4-FFF2-40B4-BE49-F238E27FC236}">
                <a16:creationId xmlns:a16="http://schemas.microsoft.com/office/drawing/2014/main" id="{DCB4EEFD-DA7A-4910-9E65-4A7EB3C90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16517" y="4437776"/>
            <a:ext cx="1810624" cy="181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21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15C63E-655A-4C34-BA4C-D38EFDB35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Točno!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144492-5E2E-4F69-99A6-B23D2767F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98893"/>
            <a:ext cx="10353762" cy="4058751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Možeš dalje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48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6C37A5-7AE1-4BBA-8B51-AE7499310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Netočno!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16D39F-3815-4EA6-857D-C1B9B6F32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82115"/>
            <a:ext cx="10353762" cy="4058751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Probaj ispočetka!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13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E6D694-B35A-4863-9F19-96D2B799A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>
                <a:solidFill>
                  <a:schemeClr val="tx1"/>
                </a:solidFill>
              </a:rPr>
              <a:t>1.) Što je računalni oblak?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6F3A11-93F9-4FE0-85AC-88A046020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Skup mrežnih servisa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Obični oblak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Web-stranica gdje pohranjuješ podatke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5" name="Grafika 4" descr="Preuzeti iz oblaka">
            <a:extLst>
              <a:ext uri="{FF2B5EF4-FFF2-40B4-BE49-F238E27FC236}">
                <a16:creationId xmlns:a16="http://schemas.microsoft.com/office/drawing/2014/main" id="{A7A0EC22-CAA6-4725-ADDC-03937FD69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80290" y="4500055"/>
            <a:ext cx="2037126" cy="203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80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F06FFD-11BB-4A0B-BC6D-E2817CD8C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>
                <a:solidFill>
                  <a:schemeClr val="tx1"/>
                </a:solidFill>
              </a:rPr>
              <a:t>7.) Što je logički uvjet?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53CE769-E8B3-4FCC-B075-BAEEC660A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Logičko razmišljanje 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Provjeravanje uvjeta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Istinita ili lažna izjava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5" name="Grafika 4" descr="Glava sa zupčanicima">
            <a:extLst>
              <a:ext uri="{FF2B5EF4-FFF2-40B4-BE49-F238E27FC236}">
                <a16:creationId xmlns:a16="http://schemas.microsoft.com/office/drawing/2014/main" id="{0BF832C0-F458-4230-B40D-07183CAB41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9562" y="3761824"/>
            <a:ext cx="2414631" cy="2414631"/>
          </a:xfrm>
          <a:prstGeom prst="rect">
            <a:avLst/>
          </a:prstGeom>
        </p:spPr>
      </p:pic>
      <p:pic>
        <p:nvPicPr>
          <p:cNvPr id="7" name="Grafika 6" descr="Žarulja">
            <a:extLst>
              <a:ext uri="{FF2B5EF4-FFF2-40B4-BE49-F238E27FC236}">
                <a16:creationId xmlns:a16="http://schemas.microsoft.com/office/drawing/2014/main" id="{47D807D2-041E-41D7-A115-98BFED4698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51784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70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15C63E-655A-4C34-BA4C-D38EFDB35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Točno!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144492-5E2E-4F69-99A6-B23D2767F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98893"/>
            <a:ext cx="10353762" cy="4058751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Možeš dalje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63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6C37A5-7AE1-4BBA-8B51-AE7499310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Netočno!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16D39F-3815-4EA6-857D-C1B9B6F32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82115"/>
            <a:ext cx="10353762" cy="4058751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Probaj ispočetka!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04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78191A-C093-45C1-AE02-2BBF8DE06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>
                <a:solidFill>
                  <a:schemeClr val="tx1"/>
                </a:solidFill>
              </a:rPr>
              <a:t>8.) Izbaci uljeza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CD7372E-4255-484B-A95A-1A131FA6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Okreni se u smjeru …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Idi … koraka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Postavi veličinu na … %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5" name="Grafika 4" descr="Planinarenje">
            <a:extLst>
              <a:ext uri="{FF2B5EF4-FFF2-40B4-BE49-F238E27FC236}">
                <a16:creationId xmlns:a16="http://schemas.microsoft.com/office/drawing/2014/main" id="{6274E6E6-18CB-4ECF-BBE4-629D2855AC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71899" y="4137869"/>
            <a:ext cx="2221685" cy="222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77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15C63E-655A-4C34-BA4C-D38EFDB35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Točno!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144492-5E2E-4F69-99A6-B23D2767F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98893"/>
            <a:ext cx="10353762" cy="4058751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Možeš dalje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4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6C37A5-7AE1-4BBA-8B51-AE7499310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Netočno!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16D39F-3815-4EA6-857D-C1B9B6F32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82115"/>
            <a:ext cx="10353762" cy="4058751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Probaj ispočetka!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84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08B98D-ACCD-4E9B-9EB8-2156A3BD0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>
                <a:solidFill>
                  <a:schemeClr val="tx1"/>
                </a:solidFill>
              </a:rPr>
              <a:t>9.) Jedinstvo različitih vrsta sadržaja zove se: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E3982B4-010F-4987-88C0-48AB3ECFA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Aplikacija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Multimedija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Sadržaj 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5" name="Grafika 4" descr="Prijenosno računalo">
            <a:extLst>
              <a:ext uri="{FF2B5EF4-FFF2-40B4-BE49-F238E27FC236}">
                <a16:creationId xmlns:a16="http://schemas.microsoft.com/office/drawing/2014/main" id="{5473B278-CA6D-4B0D-9922-1B189741F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1380" y="4293066"/>
            <a:ext cx="2306704" cy="2306704"/>
          </a:xfrm>
          <a:prstGeom prst="rect">
            <a:avLst/>
          </a:prstGeom>
        </p:spPr>
      </p:pic>
      <p:pic>
        <p:nvPicPr>
          <p:cNvPr id="7" name="Grafika 6" descr="Pametni telefon">
            <a:extLst>
              <a:ext uri="{FF2B5EF4-FFF2-40B4-BE49-F238E27FC236}">
                <a16:creationId xmlns:a16="http://schemas.microsoft.com/office/drawing/2014/main" id="{6E72508F-9E06-4938-ACE5-4F7A502DF3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8365222" y="4223157"/>
            <a:ext cx="946558" cy="946558"/>
          </a:xfrm>
          <a:prstGeom prst="rect">
            <a:avLst/>
          </a:prstGeom>
        </p:spPr>
      </p:pic>
      <p:pic>
        <p:nvPicPr>
          <p:cNvPr id="9" name="Grafika 8" descr="Kamera">
            <a:extLst>
              <a:ext uri="{FF2B5EF4-FFF2-40B4-BE49-F238E27FC236}">
                <a16:creationId xmlns:a16="http://schemas.microsoft.com/office/drawing/2014/main" id="{F8AE4EA3-61C3-42F3-A62B-EA1B176ACF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11780" y="36016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03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15C63E-655A-4C34-BA4C-D38EFDB35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Točno!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144492-5E2E-4F69-99A6-B23D2767F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98893"/>
            <a:ext cx="10353762" cy="4058751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Možeš dalje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75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6C37A5-7AE1-4BBA-8B51-AE7499310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Netočno!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16D39F-3815-4EA6-857D-C1B9B6F32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82115"/>
            <a:ext cx="10353762" cy="4058751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Probaj ispočetka!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15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686C91-E018-4AA2-A18E-ADD63B14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>
                <a:solidFill>
                  <a:schemeClr val="tx1"/>
                </a:solidFill>
              </a:rPr>
              <a:t>10.) Prezentaciju možemo spremiti kao: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C52B311-BA2A-434A-82D1-F3687C487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Video, pdf …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Sliku, </a:t>
            </a:r>
            <a:r>
              <a:rPr lang="hr-HR" dirty="0" err="1">
                <a:solidFill>
                  <a:schemeClr val="tx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pptx</a:t>
            </a:r>
            <a:r>
              <a:rPr lang="hr-HR" dirty="0">
                <a:solidFill>
                  <a:schemeClr val="tx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…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Zvuk, mp3 …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5" name="Grafika 4" descr="Prezentacija s medijskim zapisima">
            <a:extLst>
              <a:ext uri="{FF2B5EF4-FFF2-40B4-BE49-F238E27FC236}">
                <a16:creationId xmlns:a16="http://schemas.microsoft.com/office/drawing/2014/main" id="{2F15CEB9-388B-4B88-AD15-D7C36B284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64847" y="4389538"/>
            <a:ext cx="1944150" cy="194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8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15C63E-655A-4C34-BA4C-D38EFDB35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Točno!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144492-5E2E-4F69-99A6-B23D2767F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40838"/>
            <a:ext cx="10353762" cy="4058751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Možeš dalje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738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15C63E-655A-4C34-BA4C-D38EFDB35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539068"/>
            <a:ext cx="10353762" cy="970450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Bravo!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144492-5E2E-4F69-99A6-B23D2767F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3429000"/>
            <a:ext cx="10353762" cy="759081"/>
          </a:xfrm>
        </p:spPr>
        <p:txBody>
          <a:bodyPr/>
          <a:lstStyle/>
          <a:p>
            <a:pPr marL="36900" indent="0" algn="ctr">
              <a:buNone/>
            </a:pPr>
            <a:r>
              <a:rPr lang="hr-HR" dirty="0">
                <a:solidFill>
                  <a:schemeClr val="tx1"/>
                </a:solidFill>
              </a:rPr>
              <a:t>    Došao/la si do kraja kviza!!!</a:t>
            </a:r>
          </a:p>
        </p:txBody>
      </p:sp>
      <p:pic>
        <p:nvPicPr>
          <p:cNvPr id="31" name="Grafika 30" descr="Zupčanici">
            <a:extLst>
              <a:ext uri="{FF2B5EF4-FFF2-40B4-BE49-F238E27FC236}">
                <a16:creationId xmlns:a16="http://schemas.microsoft.com/office/drawing/2014/main" id="{44FAEFAF-0BEA-492F-914C-E1730C8E2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3768" y="3482254"/>
            <a:ext cx="829687" cy="829687"/>
          </a:xfrm>
          <a:prstGeom prst="rect">
            <a:avLst/>
          </a:prstGeom>
        </p:spPr>
      </p:pic>
      <p:pic>
        <p:nvPicPr>
          <p:cNvPr id="33" name="Grafika 32" descr="Žarulja">
            <a:extLst>
              <a:ext uri="{FF2B5EF4-FFF2-40B4-BE49-F238E27FC236}">
                <a16:creationId xmlns:a16="http://schemas.microsoft.com/office/drawing/2014/main" id="{67008089-1A2C-48D1-8FA5-1C9254C1F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03705">
            <a:off x="4816679" y="2348671"/>
            <a:ext cx="686108" cy="686108"/>
          </a:xfrm>
          <a:prstGeom prst="rect">
            <a:avLst/>
          </a:prstGeom>
        </p:spPr>
      </p:pic>
      <p:pic>
        <p:nvPicPr>
          <p:cNvPr id="35" name="Grafika 34" descr="Čavrljanje">
            <a:extLst>
              <a:ext uri="{FF2B5EF4-FFF2-40B4-BE49-F238E27FC236}">
                <a16:creationId xmlns:a16="http://schemas.microsoft.com/office/drawing/2014/main" id="{011DA478-0BEB-42EE-84CB-0249DDD45D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65677" y="3773237"/>
            <a:ext cx="829687" cy="829687"/>
          </a:xfrm>
          <a:prstGeom prst="rect">
            <a:avLst/>
          </a:prstGeom>
        </p:spPr>
      </p:pic>
      <p:pic>
        <p:nvPicPr>
          <p:cNvPr id="37" name="Grafika 36" descr="Čep">
            <a:extLst>
              <a:ext uri="{FF2B5EF4-FFF2-40B4-BE49-F238E27FC236}">
                <a16:creationId xmlns:a16="http://schemas.microsoft.com/office/drawing/2014/main" id="{739FBC63-CA67-4E25-804B-D6F3E9399E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89208" y="2652861"/>
            <a:ext cx="854560" cy="85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54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6C37A5-7AE1-4BBA-8B51-AE7499310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Netočno!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16D39F-3815-4EA6-857D-C1B9B6F32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82115"/>
            <a:ext cx="10353762" cy="4058751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Probaj ispočetka!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45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6C37A5-7AE1-4BBA-8B51-AE7499310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Netočno!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16D39F-3815-4EA6-857D-C1B9B6F32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82115"/>
            <a:ext cx="10353762" cy="4058751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Probaj ispočetka!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09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5DA3C3-BDEF-4220-A165-2D39E3ECC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>
                <a:solidFill>
                  <a:schemeClr val="tx1"/>
                </a:solidFill>
              </a:rPr>
              <a:t>2.) Što radi računalni virus?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FDA9991-D53C-44B3-9870-E40BF5185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Jede ti računalo 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Može zaraziti računalo bez dopuštenja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Šalje ti bezobrazne poruke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5" name="Grafika 4" descr="Mreža">
            <a:extLst>
              <a:ext uri="{FF2B5EF4-FFF2-40B4-BE49-F238E27FC236}">
                <a16:creationId xmlns:a16="http://schemas.microsoft.com/office/drawing/2014/main" id="{3F2E5C80-4695-45C9-B861-2B614A834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36531">
            <a:off x="9573785" y="3761628"/>
            <a:ext cx="1852898" cy="1852898"/>
          </a:xfrm>
          <a:prstGeom prst="rect">
            <a:avLst/>
          </a:prstGeom>
        </p:spPr>
      </p:pic>
      <p:pic>
        <p:nvPicPr>
          <p:cNvPr id="7" name="Grafika 6" descr="Prazna baterija">
            <a:extLst>
              <a:ext uri="{FF2B5EF4-FFF2-40B4-BE49-F238E27FC236}">
                <a16:creationId xmlns:a16="http://schemas.microsoft.com/office/drawing/2014/main" id="{3D586FA5-5E23-4E2D-BD70-F24379224A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50447" y="5147344"/>
            <a:ext cx="1592510" cy="15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6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15C63E-655A-4C34-BA4C-D38EFDB35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Točno!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144492-5E2E-4F69-99A6-B23D2767F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90504"/>
            <a:ext cx="10353762" cy="4058751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Možeš dalje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34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6C37A5-7AE1-4BBA-8B51-AE7499310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Netočno!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16D39F-3815-4EA6-857D-C1B9B6F32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82115"/>
            <a:ext cx="10353762" cy="4058751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Probaj ispočetka!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54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68756B-CC11-4665-8B1F-79F54794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>
                <a:solidFill>
                  <a:schemeClr val="tx1"/>
                </a:solidFill>
              </a:rPr>
              <a:t>3.) Čime se prijavljujemo u Office 365?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C869AAA-6626-4D21-BD9F-8166D88C8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A@edu.hr identitetom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Svojim g-mailom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hr-HR" dirty="0" err="1">
                <a:solidFill>
                  <a:schemeClr val="tx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AAI@EduHr</a:t>
            </a:r>
            <a:r>
              <a:rPr lang="hr-HR" dirty="0">
                <a:solidFill>
                  <a:schemeClr val="tx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identitetom  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5" name="Grafika 4" descr="Povećalo">
            <a:extLst>
              <a:ext uri="{FF2B5EF4-FFF2-40B4-BE49-F238E27FC236}">
                <a16:creationId xmlns:a16="http://schemas.microsoft.com/office/drawing/2014/main" id="{A6C50A22-0E55-4DC6-B0BE-1C97E79C0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33963" y="4373461"/>
            <a:ext cx="1482055" cy="1482055"/>
          </a:xfrm>
          <a:prstGeom prst="rect">
            <a:avLst/>
          </a:prstGeom>
        </p:spPr>
      </p:pic>
      <p:pic>
        <p:nvPicPr>
          <p:cNvPr id="7" name="Grafika 6" descr="Otvori mapu">
            <a:extLst>
              <a:ext uri="{FF2B5EF4-FFF2-40B4-BE49-F238E27FC236}">
                <a16:creationId xmlns:a16="http://schemas.microsoft.com/office/drawing/2014/main" id="{A0557B59-A6E4-48ED-9D18-7213A1EB55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16223" y="4810387"/>
            <a:ext cx="1961626" cy="196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70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15C63E-655A-4C34-BA4C-D38EFDB35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Točno!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144492-5E2E-4F69-99A6-B23D2767F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98893"/>
            <a:ext cx="10353762" cy="4058751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Možeš dalje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959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kriljevac">
  <a:themeElements>
    <a:clrScheme name="Narančast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Škriljevac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kriljeva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TM04033929[[fn=Škriljevac]]</Template>
  <TotalTime>73</TotalTime>
  <Words>284</Words>
  <Application>Microsoft Office PowerPoint</Application>
  <PresentationFormat>Široki zaslon</PresentationFormat>
  <Paragraphs>82</Paragraphs>
  <Slides>31</Slides>
  <Notes>0</Notes>
  <HiddenSlides>20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5" baseType="lpstr">
      <vt:lpstr>Calisto MT</vt:lpstr>
      <vt:lpstr>Trebuchet MS</vt:lpstr>
      <vt:lpstr>Wingdings 2</vt:lpstr>
      <vt:lpstr>Škriljevac</vt:lpstr>
      <vt:lpstr>Kviz o informatici</vt:lpstr>
      <vt:lpstr>1.) Što je računalni oblak?</vt:lpstr>
      <vt:lpstr>Točno!</vt:lpstr>
      <vt:lpstr>Netočno!</vt:lpstr>
      <vt:lpstr>2.) Što radi računalni virus?</vt:lpstr>
      <vt:lpstr>Točno!</vt:lpstr>
      <vt:lpstr>Netočno!</vt:lpstr>
      <vt:lpstr>3.) Čime se prijavljujemo u Office 365?</vt:lpstr>
      <vt:lpstr>Točno!</vt:lpstr>
      <vt:lpstr>Netočno!</vt:lpstr>
      <vt:lpstr>4.) Što je OneDrive?</vt:lpstr>
      <vt:lpstr>Točno!</vt:lpstr>
      <vt:lpstr>Netočno!</vt:lpstr>
      <vt:lpstr>5.) izbaci uljeza:</vt:lpstr>
      <vt:lpstr>Točno!</vt:lpstr>
      <vt:lpstr>Netočno!</vt:lpstr>
      <vt:lpstr>6.) Nadopuni rečenicu:</vt:lpstr>
      <vt:lpstr>Točno!</vt:lpstr>
      <vt:lpstr>Netočno!</vt:lpstr>
      <vt:lpstr>7.) Što je logički uvjet?</vt:lpstr>
      <vt:lpstr>Točno!</vt:lpstr>
      <vt:lpstr>Netočno!</vt:lpstr>
      <vt:lpstr>8.) Izbaci uljeza</vt:lpstr>
      <vt:lpstr>Točno!</vt:lpstr>
      <vt:lpstr>Netočno!</vt:lpstr>
      <vt:lpstr>9.) Jedinstvo različitih vrsta sadržaja zove se:</vt:lpstr>
      <vt:lpstr>Točno!</vt:lpstr>
      <vt:lpstr>Netočno!</vt:lpstr>
      <vt:lpstr>10.) Prezentaciju možemo spremiti kao:</vt:lpstr>
      <vt:lpstr>Bravo!</vt:lpstr>
      <vt:lpstr>Netočno!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Kviz o informatici</dc:title>
  <dc:creator>Windows korisnik</dc:creator>
  <cp:lastModifiedBy>Windows korisnik</cp:lastModifiedBy>
  <cp:revision>8</cp:revision>
  <dcterms:created xsi:type="dcterms:W3CDTF">2023-03-30T10:00:07Z</dcterms:created>
  <dcterms:modified xsi:type="dcterms:W3CDTF">2023-04-05T09:40:02Z</dcterms:modified>
</cp:coreProperties>
</file>