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5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6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8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601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6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6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4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27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98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3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6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25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2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8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006FFC-A6CA-4B0B-B444-EAB45392DE9C}" type="datetimeFigureOut">
              <a:rPr lang="hr-HR" smtClean="0"/>
              <a:t>19.4.2023.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CC0FDC-5DAD-4C7F-97FF-EBC6BDAD0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77A39-E1E0-4590-99AF-C0165BB1D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Kviz iz Informatike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64B628-3434-4F97-8B87-3D419E7D8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Luka Lacković 6.r.</a:t>
            </a:r>
          </a:p>
        </p:txBody>
      </p:sp>
    </p:spTree>
    <p:extLst>
      <p:ext uri="{BB962C8B-B14F-4D97-AF65-F5344CB8AC3E}">
        <p14:creationId xmlns:p14="http://schemas.microsoft.com/office/powerpoint/2010/main" val="370467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51DF0-4656-4ED5-9504-6181A927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Netočno!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816C9E-4F5D-4817-BDEC-60D44CE4F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možeš dalje!</a:t>
            </a:r>
          </a:p>
        </p:txBody>
      </p:sp>
    </p:spTree>
    <p:extLst>
      <p:ext uri="{BB962C8B-B14F-4D97-AF65-F5344CB8AC3E}">
        <p14:creationId xmlns:p14="http://schemas.microsoft.com/office/powerpoint/2010/main" val="305844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F56E35-485E-45BF-940B-33B9A568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4.Pitanje</a:t>
            </a:r>
            <a:br>
              <a:rPr lang="hr-HR" dirty="0"/>
            </a:br>
            <a:r>
              <a:rPr lang="hr-HR" dirty="0"/>
              <a:t>Što je </a:t>
            </a:r>
            <a:r>
              <a:rPr lang="hr-HR" dirty="0" err="1"/>
              <a:t>office</a:t>
            </a:r>
            <a:r>
              <a:rPr lang="hr-HR" dirty="0"/>
              <a:t> 365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B455CC-1DD2-4C05-9478-C6AD103C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  <a:p>
            <a:r>
              <a:rPr lang="hr-HR" dirty="0">
                <a:hlinkClick r:id="rId2" action="ppaction://hlinksldjump"/>
              </a:rPr>
              <a:t>A)</a:t>
            </a:r>
            <a:r>
              <a:rPr lang="hr-HR" dirty="0" err="1">
                <a:hlinkClick r:id="rId2" action="ppaction://hlinksldjump"/>
              </a:rPr>
              <a:t>office</a:t>
            </a:r>
            <a:r>
              <a:rPr lang="hr-HR" dirty="0">
                <a:hlinkClick r:id="rId2" action="ppaction://hlinksldjump"/>
              </a:rPr>
              <a:t> 365 je digitalni zapis podataka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>
                <a:hlinkClick r:id="rId2" action="ppaction://hlinksldjump"/>
              </a:rPr>
              <a:t>B)</a:t>
            </a:r>
            <a:r>
              <a:rPr lang="hr-HR" dirty="0" err="1">
                <a:hlinkClick r:id="rId2" action="ppaction://hlinksldjump"/>
              </a:rPr>
              <a:t>office</a:t>
            </a:r>
            <a:r>
              <a:rPr lang="hr-HR" dirty="0">
                <a:hlinkClick r:id="rId2" action="ppaction://hlinksldjump"/>
              </a:rPr>
              <a:t> 365 je neželjena elektronička poruka poslana radi oglašavanjem raznog promidžbenog sadržaja ili prijevare ili pak kao sredstvo širenje </a:t>
            </a:r>
            <a:r>
              <a:rPr lang="hr-HR" dirty="0" err="1">
                <a:hlinkClick r:id="rId2" action="ppaction://hlinksldjump"/>
              </a:rPr>
              <a:t>zlonamjerenog</a:t>
            </a:r>
            <a:r>
              <a:rPr lang="hr-HR" dirty="0">
                <a:hlinkClick r:id="rId2" action="ppaction://hlinksldjump"/>
              </a:rPr>
              <a:t> programa.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 action="ppaction://hlinksldjump"/>
              </a:rPr>
              <a:t>C)</a:t>
            </a:r>
            <a:r>
              <a:rPr lang="hr-HR" dirty="0" err="1">
                <a:hlinkClick r:id="rId3" action="ppaction://hlinksldjump"/>
              </a:rPr>
              <a:t>office</a:t>
            </a:r>
            <a:r>
              <a:rPr lang="hr-HR" dirty="0">
                <a:hlinkClick r:id="rId3" action="ppaction://hlinksldjump"/>
              </a:rPr>
              <a:t> 365 jest usluga koja učenicima i nastavnicima omogućuje besplatno korištenje svih alata iz paketa </a:t>
            </a:r>
            <a:r>
              <a:rPr lang="hr-HR" dirty="0" err="1">
                <a:hlinkClick r:id="rId3" action="ppaction://hlinksldjump"/>
              </a:rPr>
              <a:t>office</a:t>
            </a:r>
            <a:r>
              <a:rPr lang="hr-HR" dirty="0">
                <a:hlinkClick r:id="rId3" action="ppaction://hlinksldjump"/>
              </a:rPr>
              <a:t> 365.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34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1AE17-A0CB-4392-8146-F754A46C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r>
              <a:rPr lang="hr-HR" dirty="0"/>
              <a:t>, možeš dalje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CFA285-D384-4C76-873C-910A4E46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Hurej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313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1717C4-6851-462B-840F-250DAB81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3" y="408156"/>
            <a:ext cx="10515600" cy="1325563"/>
          </a:xfrm>
        </p:spPr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r>
              <a:rPr lang="hr-HR" dirty="0"/>
              <a:t>, ne možeš dalje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B6B0C-3105-4119-AC58-C2450AD7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527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F6E0F-5B5B-414C-953B-7CB60BAD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 Pitanje</a:t>
            </a:r>
            <a:br>
              <a:rPr lang="hr-HR" dirty="0"/>
            </a:br>
            <a:r>
              <a:rPr lang="hr-HR" dirty="0"/>
              <a:t>Čemu služi alat </a:t>
            </a:r>
            <a:r>
              <a:rPr lang="hr-HR" dirty="0" err="1"/>
              <a:t>share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4625D8-6158-4AA3-B54C-7EB981D4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</a:t>
            </a:r>
            <a:r>
              <a:rPr lang="hr-HR" dirty="0">
                <a:hlinkClick r:id="rId2" action="ppaction://hlinksldjump"/>
              </a:rPr>
              <a:t>Alat </a:t>
            </a:r>
            <a:r>
              <a:rPr lang="hr-HR" dirty="0" err="1">
                <a:hlinkClick r:id="rId2" action="ppaction://hlinksldjump"/>
              </a:rPr>
              <a:t>share</a:t>
            </a:r>
            <a:r>
              <a:rPr lang="hr-HR" dirty="0">
                <a:hlinkClick r:id="rId2" action="ppaction://hlinksldjump"/>
              </a:rPr>
              <a:t> služi za dijeljenje dokumenata s drugim korisnicima.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B) </a:t>
            </a:r>
            <a:r>
              <a:rPr lang="hr-HR" dirty="0">
                <a:hlinkClick r:id="rId3" action="ppaction://hlinksldjump"/>
              </a:rPr>
              <a:t>Alat </a:t>
            </a:r>
            <a:r>
              <a:rPr lang="hr-HR" dirty="0" err="1">
                <a:hlinkClick r:id="rId3" action="ppaction://hlinksldjump"/>
              </a:rPr>
              <a:t>share</a:t>
            </a:r>
            <a:r>
              <a:rPr lang="hr-HR" dirty="0">
                <a:hlinkClick r:id="rId3" action="ppaction://hlinksldjump"/>
              </a:rPr>
              <a:t> služi za organizaciju dokumenata po mapama.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C)</a:t>
            </a:r>
            <a:r>
              <a:rPr lang="hr-HR" dirty="0">
                <a:hlinkClick r:id="rId3" action="ppaction://hlinksldjump"/>
              </a:rPr>
              <a:t>Alat </a:t>
            </a:r>
            <a:r>
              <a:rPr lang="hr-HR" dirty="0" err="1">
                <a:hlinkClick r:id="rId3" action="ppaction://hlinksldjump"/>
              </a:rPr>
              <a:t>share</a:t>
            </a:r>
            <a:r>
              <a:rPr lang="hr-HR" dirty="0">
                <a:hlinkClick r:id="rId3" action="ppaction://hlinksldjump"/>
              </a:rPr>
              <a:t> služi da dodavat prijatelje.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65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5E61F-6725-49A7-B7EE-E1BC67BA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r>
              <a:rPr lang="hr-HR" dirty="0"/>
              <a:t>,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4CA7A8-EB15-4EC7-9024-B70EA2FA8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Hurej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693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F530D-9135-42C8-8800-FCBBE2B7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r>
              <a:rPr lang="hr-HR" dirty="0"/>
              <a:t>, ne možeš dalje.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BADE1E-1F95-4949-8707-7CF6DAC7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Noti </a:t>
            </a:r>
            <a:r>
              <a:rPr lang="hr-HR" dirty="0" err="1"/>
              <a:t>noti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58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50A641-2A61-4C15-902E-A7261281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Pitanje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E71FEB-5470-4D58-ACA5-E8595FDBD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Što je elektroničko nasilje?</a:t>
            </a:r>
          </a:p>
          <a:p>
            <a:endParaRPr lang="hr-HR" dirty="0"/>
          </a:p>
          <a:p>
            <a:r>
              <a:rPr lang="hr-HR" dirty="0"/>
              <a:t>A) </a:t>
            </a:r>
            <a:r>
              <a:rPr lang="hr-HR" dirty="0">
                <a:hlinkClick r:id="rId2" action="ppaction://hlinksldjump"/>
              </a:rPr>
              <a:t>Elektroničko nasilje je pjesma.</a:t>
            </a:r>
            <a:endParaRPr lang="hr-HR" dirty="0"/>
          </a:p>
          <a:p>
            <a:endParaRPr lang="hr-HR" dirty="0"/>
          </a:p>
          <a:p>
            <a:r>
              <a:rPr lang="hr-HR" dirty="0"/>
              <a:t>B)</a:t>
            </a:r>
            <a:r>
              <a:rPr lang="hr-HR" dirty="0">
                <a:hlinkClick r:id="rId3" action="ppaction://hlinksldjump"/>
              </a:rPr>
              <a:t>Elektronično nasilje ili virtualno nasilje je nasilje koje se odvija putem informacijske i </a:t>
            </a:r>
            <a:r>
              <a:rPr lang="hr-HR" dirty="0" err="1">
                <a:hlinkClick r:id="rId3" action="ppaction://hlinksldjump"/>
              </a:rPr>
              <a:t>komunikacijeske</a:t>
            </a:r>
            <a:r>
              <a:rPr lang="hr-HR" dirty="0">
                <a:hlinkClick r:id="rId3" action="ppaction://hlinksldjump"/>
              </a:rPr>
              <a:t> tehnologije.</a:t>
            </a:r>
            <a:endParaRPr lang="hr-HR" dirty="0"/>
          </a:p>
          <a:p>
            <a:endParaRPr lang="hr-HR" dirty="0"/>
          </a:p>
          <a:p>
            <a:r>
              <a:rPr lang="hr-HR" dirty="0"/>
              <a:t>C</a:t>
            </a:r>
            <a:r>
              <a:rPr lang="hr-HR" dirty="0">
                <a:hlinkClick r:id="rId2" action="ppaction://hlinksldjump"/>
              </a:rPr>
              <a:t>) Elektroničko naselje je dio računala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78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FE2FA-FF9D-4482-B8D3-EE6F44D1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r>
              <a:rPr lang="hr-HR" dirty="0"/>
              <a:t>, možeš dalje.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9FA066-58F0-4880-85B3-432633265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Hurej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188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F9A45-A841-4A60-AC61-A86E3777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r>
              <a:rPr lang="hr-HR" dirty="0"/>
              <a:t>, ne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D91C1-B248-474F-B85C-FF6D2B27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Loše!</a:t>
            </a:r>
          </a:p>
        </p:txBody>
      </p:sp>
    </p:spTree>
    <p:extLst>
      <p:ext uri="{BB962C8B-B14F-4D97-AF65-F5344CB8AC3E}">
        <p14:creationId xmlns:p14="http://schemas.microsoft.com/office/powerpoint/2010/main" val="8723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100EE-DC52-498C-8EBD-038496CF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1 Pitanje</a:t>
            </a:r>
            <a:br>
              <a:rPr lang="hr-HR" dirty="0"/>
            </a:br>
            <a:r>
              <a:rPr lang="hr-HR" dirty="0"/>
              <a:t>Izbaci uljeza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B5CC89-F386-4B96-A582-926CE812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A)monitor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B)tipkovnica</a:t>
            </a:r>
            <a:endParaRPr lang="hr-HR" dirty="0"/>
          </a:p>
          <a:p>
            <a:r>
              <a:rPr lang="hr-HR" dirty="0">
                <a:hlinkClick r:id="rId3" action="ppaction://hlinksldjump"/>
              </a:rPr>
              <a:t>C)mobitel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994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256F8-3C0F-44EC-BD43-1EAF6658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7. Pitanje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B17D0C-B849-47C5-B923-4AF2DD803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Što je digitalni trag?</a:t>
            </a:r>
          </a:p>
          <a:p>
            <a:endParaRPr lang="hr-HR" dirty="0"/>
          </a:p>
          <a:p>
            <a:r>
              <a:rPr lang="hr-HR" dirty="0"/>
              <a:t>A) </a:t>
            </a:r>
            <a:r>
              <a:rPr lang="hr-HR" dirty="0">
                <a:hlinkClick r:id="rId2" action="ppaction://hlinksldjump"/>
              </a:rPr>
              <a:t>Sve što objaviš, posjetiš na internetu čini digitalni trag.</a:t>
            </a:r>
            <a:endParaRPr lang="hr-HR" dirty="0"/>
          </a:p>
          <a:p>
            <a:endParaRPr lang="hr-HR" dirty="0"/>
          </a:p>
          <a:p>
            <a:r>
              <a:rPr lang="hr-HR" dirty="0"/>
              <a:t>B) </a:t>
            </a:r>
            <a:r>
              <a:rPr lang="hr-HR" dirty="0">
                <a:hlinkClick r:id="rId3" action="ppaction://hlinksldjump"/>
              </a:rPr>
              <a:t>Sve što pojedeš čini tvoj digitalni trag.</a:t>
            </a:r>
            <a:endParaRPr lang="hr-HR" dirty="0"/>
          </a:p>
          <a:p>
            <a:endParaRPr lang="hr-HR" dirty="0"/>
          </a:p>
          <a:p>
            <a:r>
              <a:rPr lang="hr-HR" dirty="0"/>
              <a:t>C</a:t>
            </a:r>
            <a:r>
              <a:rPr lang="hr-HR" dirty="0">
                <a:hlinkClick r:id="rId3" action="ppaction://hlinksldjump"/>
              </a:rPr>
              <a:t>) Sve što je na </a:t>
            </a:r>
            <a:r>
              <a:rPr lang="hr-HR" dirty="0" err="1">
                <a:hlinkClick r:id="rId3" action="ppaction://hlinksldjump"/>
              </a:rPr>
              <a:t>interneru</a:t>
            </a:r>
            <a:r>
              <a:rPr lang="hr-HR" dirty="0">
                <a:hlinkClick r:id="rId3" action="ppaction://hlinksldjump"/>
              </a:rPr>
              <a:t> čini tvoj digitalni trag.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84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3E8F5-A801-4406-A92D-27A33DDB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r>
              <a:rPr lang="hr-HR" dirty="0"/>
              <a:t>,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D5B9FA-4D84-40B4-89F2-263B29648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Jupi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204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D2C23A-03AA-4E04-A832-C21E6BBE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22"/>
            <a:ext cx="10515600" cy="1325563"/>
          </a:xfrm>
        </p:spPr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r>
              <a:rPr lang="hr-HR" dirty="0"/>
              <a:t>, ne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2574E1-5A3B-4A89-BDDA-1CDA0978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Loše!</a:t>
            </a:r>
          </a:p>
        </p:txBody>
      </p:sp>
    </p:spTree>
    <p:extLst>
      <p:ext uri="{BB962C8B-B14F-4D97-AF65-F5344CB8AC3E}">
        <p14:creationId xmlns:p14="http://schemas.microsoft.com/office/powerpoint/2010/main" val="291596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148AC-FA27-4179-8AF2-30A76899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pitanje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FB3F6A-B089-4586-96D2-E6A18EBF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Što je URL adresa?</a:t>
            </a:r>
          </a:p>
          <a:p>
            <a:endParaRPr lang="hr-HR" dirty="0"/>
          </a:p>
          <a:p>
            <a:r>
              <a:rPr lang="hr-HR" dirty="0"/>
              <a:t>A) </a:t>
            </a:r>
            <a:r>
              <a:rPr lang="hr-HR" dirty="0">
                <a:hlinkClick r:id="rId2" action="ppaction://hlinksldjump"/>
              </a:rPr>
              <a:t>to je adresa neke kuće.</a:t>
            </a:r>
            <a:endParaRPr lang="hr-HR" dirty="0"/>
          </a:p>
          <a:p>
            <a:endParaRPr lang="hr-HR" dirty="0"/>
          </a:p>
          <a:p>
            <a:r>
              <a:rPr lang="hr-HR" dirty="0"/>
              <a:t>B) </a:t>
            </a:r>
            <a:r>
              <a:rPr lang="hr-HR" dirty="0">
                <a:hlinkClick r:id="rId2" action="ppaction://hlinksldjump"/>
              </a:rPr>
              <a:t>adresa mojega prijatelja.</a:t>
            </a:r>
            <a:endParaRPr lang="hr-HR" dirty="0"/>
          </a:p>
          <a:p>
            <a:endParaRPr lang="hr-HR" dirty="0"/>
          </a:p>
          <a:p>
            <a:r>
              <a:rPr lang="hr-HR" dirty="0"/>
              <a:t>C)</a:t>
            </a:r>
            <a:r>
              <a:rPr lang="hr-HR" dirty="0">
                <a:hlinkClick r:id="rId3" action="ppaction://hlinksldjump"/>
              </a:rPr>
              <a:t>URL adresa je lokacija web-stranica ili datoteka na internetu.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4712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2240A-1774-4225-B1EA-BAC64093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r>
              <a:rPr lang="hr-HR" dirty="0"/>
              <a:t>,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03AC8B-C408-485F-A8CA-020301DC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Jupi</a:t>
            </a:r>
            <a:r>
              <a:rPr lang="hr-HR" dirty="0"/>
              <a:t>!</a:t>
            </a:r>
          </a:p>
          <a:p>
            <a:r>
              <a:rPr lang="hr-HR" dirty="0" err="1"/>
              <a:t>Hurej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20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475B0-041E-4B12-AB79-F9E2BAF8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r>
              <a:rPr lang="hr-HR" dirty="0"/>
              <a:t>, ne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91FD00-86DF-41CA-84FE-C08F9F80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Loš si!</a:t>
            </a:r>
          </a:p>
        </p:txBody>
      </p:sp>
    </p:spTree>
    <p:extLst>
      <p:ext uri="{BB962C8B-B14F-4D97-AF65-F5344CB8AC3E}">
        <p14:creationId xmlns:p14="http://schemas.microsoft.com/office/powerpoint/2010/main" val="173920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DF77B-73A8-4167-B421-06108F76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pitanje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7C9393-7B26-4F4F-92AD-C4245CCA4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Što je računalni oblak?</a:t>
            </a:r>
          </a:p>
          <a:p>
            <a:endParaRPr lang="hr-HR" dirty="0"/>
          </a:p>
          <a:p>
            <a:r>
              <a:rPr lang="hr-HR" dirty="0"/>
              <a:t>A) </a:t>
            </a:r>
            <a:r>
              <a:rPr lang="hr-HR" dirty="0">
                <a:hlinkClick r:id="rId2" action="ppaction://hlinksldjump"/>
              </a:rPr>
              <a:t>Računalni oblak je skup mrežnih servisa koji nam omogućuje digitalno spremanje podataka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B) </a:t>
            </a:r>
            <a:r>
              <a:rPr lang="hr-HR" dirty="0">
                <a:hlinkClick r:id="rId3" action="ppaction://hlinksldjump"/>
              </a:rPr>
              <a:t>Je oblak na računalu.</a:t>
            </a:r>
            <a:endParaRPr lang="hr-HR" dirty="0"/>
          </a:p>
          <a:p>
            <a:endParaRPr lang="hr-HR" dirty="0"/>
          </a:p>
          <a:p>
            <a:r>
              <a:rPr lang="hr-HR" dirty="0"/>
              <a:t>C) </a:t>
            </a:r>
            <a:r>
              <a:rPr lang="hr-HR" dirty="0">
                <a:hlinkClick r:id="rId3" action="ppaction://hlinksldjump"/>
              </a:rPr>
              <a:t>Je pozadina oblaka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769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1A764F-5D56-4C9B-9F64-3F87687A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r>
              <a:rPr lang="hr-HR" dirty="0"/>
              <a:t>,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C6A7A-988B-41B5-AFBF-02D2E856F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Hura!</a:t>
            </a:r>
          </a:p>
        </p:txBody>
      </p:sp>
    </p:spTree>
    <p:extLst>
      <p:ext uri="{BB962C8B-B14F-4D97-AF65-F5344CB8AC3E}">
        <p14:creationId xmlns:p14="http://schemas.microsoft.com/office/powerpoint/2010/main" val="4282126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6D059-6797-460B-951F-0F193A5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9" y="354367"/>
            <a:ext cx="10515600" cy="1325563"/>
          </a:xfrm>
        </p:spPr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r>
              <a:rPr lang="hr-HR" dirty="0"/>
              <a:t>, ne možeš dalje!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3965E7-39F4-4454-9D1E-8875D22B1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Lošeeeeeeeeee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43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44AF01-A110-4BCA-99F6-F5FC3B92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 pitanje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AF72A5-5D75-4B74-B6FD-67D56AB62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Što je </a:t>
            </a:r>
            <a:r>
              <a:rPr lang="hr-HR" dirty="0" err="1"/>
              <a:t>Spam</a:t>
            </a:r>
            <a:r>
              <a:rPr lang="hr-HR" dirty="0"/>
              <a:t>?</a:t>
            </a:r>
          </a:p>
          <a:p>
            <a:endParaRPr lang="hr-HR" dirty="0"/>
          </a:p>
          <a:p>
            <a:r>
              <a:rPr lang="hr-HR" dirty="0"/>
              <a:t>A) </a:t>
            </a:r>
            <a:r>
              <a:rPr lang="hr-HR" dirty="0" err="1">
                <a:hlinkClick r:id="rId2" action="ppaction://hlinksldjump"/>
              </a:rPr>
              <a:t>Spam</a:t>
            </a:r>
            <a:r>
              <a:rPr lang="hr-HR" dirty="0">
                <a:hlinkClick r:id="rId2" action="ppaction://hlinksldjump"/>
              </a:rPr>
              <a:t> je neželjena elektronička poruka poslana radi oglašavanja raznog promidžbenog sadržaja ili prijevare ili pak kao </a:t>
            </a:r>
            <a:r>
              <a:rPr lang="hr-HR" dirty="0" err="1">
                <a:hlinkClick r:id="rId2" action="ppaction://hlinksldjump"/>
              </a:rPr>
              <a:t>sredstgvo</a:t>
            </a:r>
            <a:r>
              <a:rPr lang="hr-HR" dirty="0">
                <a:hlinkClick r:id="rId2" action="ppaction://hlinksldjump"/>
              </a:rPr>
              <a:t> širenje </a:t>
            </a:r>
            <a:r>
              <a:rPr lang="hr-HR" dirty="0" err="1">
                <a:hlinkClick r:id="rId2" action="ppaction://hlinksldjump"/>
              </a:rPr>
              <a:t>zlonamjerenog</a:t>
            </a:r>
            <a:r>
              <a:rPr lang="hr-HR" dirty="0">
                <a:hlinkClick r:id="rId2" action="ppaction://hlinksldjump"/>
              </a:rPr>
              <a:t> programa.</a:t>
            </a:r>
            <a:endParaRPr lang="hr-HR" dirty="0"/>
          </a:p>
          <a:p>
            <a:endParaRPr lang="hr-HR" dirty="0"/>
          </a:p>
          <a:p>
            <a:r>
              <a:rPr lang="hr-HR" dirty="0"/>
              <a:t>B) </a:t>
            </a:r>
            <a:r>
              <a:rPr lang="hr-HR" dirty="0" err="1">
                <a:hlinkClick r:id="rId3" action="ppaction://hlinksldjump"/>
              </a:rPr>
              <a:t>Spam</a:t>
            </a:r>
            <a:r>
              <a:rPr lang="hr-HR" dirty="0">
                <a:hlinkClick r:id="rId3" action="ppaction://hlinksldjump"/>
              </a:rPr>
              <a:t> je program koji sami sebi umnožavaju, a šire se putem računalne mreže</a:t>
            </a:r>
            <a:endParaRPr lang="hr-HR" dirty="0"/>
          </a:p>
          <a:p>
            <a:endParaRPr lang="hr-HR" dirty="0"/>
          </a:p>
          <a:p>
            <a:r>
              <a:rPr lang="hr-HR" dirty="0"/>
              <a:t>C) </a:t>
            </a:r>
            <a:r>
              <a:rPr lang="hr-HR" dirty="0" err="1">
                <a:hlinkClick r:id="rId3" action="ppaction://hlinksldjump"/>
              </a:rPr>
              <a:t>Spam</a:t>
            </a:r>
            <a:r>
              <a:rPr lang="hr-HR" dirty="0">
                <a:hlinkClick r:id="rId3" action="ppaction://hlinksldjump"/>
              </a:rPr>
              <a:t> je postupak pri kojem se smanjuju veličina datoteke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07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1C966F-6EE2-4D13-A1D6-2A6A4AB3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CE6E55-077A-40E2-B6C8-DCB3D37E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88" y="1879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 action="ppaction://hlinksldjump"/>
              </a:rPr>
              <a:t>Točno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Možeš dalje.</a:t>
            </a:r>
          </a:p>
        </p:txBody>
      </p:sp>
    </p:spTree>
    <p:extLst>
      <p:ext uri="{BB962C8B-B14F-4D97-AF65-F5344CB8AC3E}">
        <p14:creationId xmlns:p14="http://schemas.microsoft.com/office/powerpoint/2010/main" val="3001525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1F541-C37A-433C-BD19-6556325D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Točno,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2953B6-2493-4C61-A08D-3DBBD49CD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Hvala na igranju!</a:t>
            </a:r>
          </a:p>
        </p:txBody>
      </p:sp>
    </p:spTree>
    <p:extLst>
      <p:ext uri="{BB962C8B-B14F-4D97-AF65-F5344CB8AC3E}">
        <p14:creationId xmlns:p14="http://schemas.microsoft.com/office/powerpoint/2010/main" val="3595006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B09C2-3E1F-4783-BCE3-DF5B2328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610"/>
            <a:ext cx="10515600" cy="1325563"/>
          </a:xfrm>
        </p:spPr>
        <p:txBody>
          <a:bodyPr/>
          <a:lstStyle/>
          <a:p>
            <a:r>
              <a:rPr lang="hr-HR" dirty="0">
                <a:hlinkClick r:id="rId2" action="ppaction://hlinksldjump"/>
              </a:rPr>
              <a:t>Netočno,</a:t>
            </a:r>
            <a:r>
              <a:rPr lang="hr-HR" dirty="0"/>
              <a:t> vrati se nazad.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0B52C-477E-4237-817E-9A3965B8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5002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93CBB-D0F2-47E2-88D6-D4BA9E20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IGRANJU!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0D9671-7017-439E-ABE5-137938AD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69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74B244-D19D-44A1-9E78-04F6FC9A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Netočno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A58233-8ED1-4E69-A5C5-9DA86B817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Ne možeš dalje, pokušaj ponovo.</a:t>
            </a:r>
          </a:p>
        </p:txBody>
      </p:sp>
    </p:spTree>
    <p:extLst>
      <p:ext uri="{BB962C8B-B14F-4D97-AF65-F5344CB8AC3E}">
        <p14:creationId xmlns:p14="http://schemas.microsoft.com/office/powerpoint/2010/main" val="335530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D17E1-AE28-4B12-8659-3AF64490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2. Pitanje</a:t>
            </a:r>
            <a:br>
              <a:rPr lang="hr-HR" dirty="0"/>
            </a:br>
            <a:r>
              <a:rPr lang="hr-HR" dirty="0"/>
              <a:t>Što je dijagram toka?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67184F-1294-4533-86F3-F010E671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A)Dijagram toka je grafički prikaz algoritma</a:t>
            </a:r>
            <a:endParaRPr lang="hr-HR" dirty="0"/>
          </a:p>
          <a:p>
            <a:r>
              <a:rPr lang="hr-HR" dirty="0">
                <a:hlinkClick r:id="rId3" action="ppaction://hlinksldjump"/>
              </a:rPr>
              <a:t>B)Dijagram toka jest struktura u kojoj donosimo odluku postavljanjem logičkog uvjeta unutar programa</a:t>
            </a:r>
            <a:endParaRPr lang="hr-HR" dirty="0"/>
          </a:p>
          <a:p>
            <a:r>
              <a:rPr lang="hr-HR" dirty="0"/>
              <a:t>C</a:t>
            </a:r>
            <a:r>
              <a:rPr lang="hr-HR" dirty="0">
                <a:hlinkClick r:id="rId3" action="ppaction://hlinksldjump"/>
              </a:rPr>
              <a:t>)Dijagram toka izjava je za koju možemo reći je li istina ili nije istina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242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C0929-6091-4B40-9E8F-C7BD8304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1" y="386640"/>
            <a:ext cx="10515600" cy="1325563"/>
          </a:xfrm>
        </p:spPr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9849A6-7071-42F1-8258-1346B490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Možeš dalje!</a:t>
            </a:r>
          </a:p>
        </p:txBody>
      </p:sp>
    </p:spTree>
    <p:extLst>
      <p:ext uri="{BB962C8B-B14F-4D97-AF65-F5344CB8AC3E}">
        <p14:creationId xmlns:p14="http://schemas.microsoft.com/office/powerpoint/2010/main" val="421357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5136FA-57DF-4477-A9AD-332D8945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Netočno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A9DCA1-811F-47BD-8E55-CC66C1B0E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</a:t>
            </a:r>
            <a:r>
              <a:rPr lang="hr-HR" dirty="0" err="1"/>
              <a:t>možes</a:t>
            </a:r>
            <a:r>
              <a:rPr lang="hr-HR" dirty="0"/>
              <a:t> dalje!</a:t>
            </a:r>
          </a:p>
        </p:txBody>
      </p:sp>
    </p:spTree>
    <p:extLst>
      <p:ext uri="{BB962C8B-B14F-4D97-AF65-F5344CB8AC3E}">
        <p14:creationId xmlns:p14="http://schemas.microsoft.com/office/powerpoint/2010/main" val="177383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9304CE-8E62-4446-AEAE-420C134F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3.Pitanje</a:t>
            </a:r>
            <a:br>
              <a:rPr lang="hr-HR" dirty="0"/>
            </a:br>
            <a:r>
              <a:rPr lang="hr-HR" dirty="0"/>
              <a:t>Što je algoritam?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4B0B32-C3AB-4DEF-B786-4A389F13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A)Algoritam je grafički prikaz algoritma.</a:t>
            </a:r>
            <a:endParaRPr lang="hr-HR" dirty="0"/>
          </a:p>
          <a:p>
            <a:r>
              <a:rPr lang="hr-HR" dirty="0">
                <a:hlinkClick r:id="rId3" action="ppaction://hlinksldjump"/>
              </a:rPr>
              <a:t>B)Algoritam je precizno zapisan niz postupaka, radnji ili naredbi u točno određenom slijedu kako bi došao do </a:t>
            </a:r>
            <a:r>
              <a:rPr lang="hr-HR" dirty="0" err="1">
                <a:hlinkClick r:id="rId3" action="ppaction://hlinksldjump"/>
              </a:rPr>
              <a:t>riješenja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C)Algoritam je izjava koja može biti istinita ili lažna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070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48AE0-45F8-4768-8CA0-7290F436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Točno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092249-9B37-424B-8566-0E9B53E23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Možeš dalje!</a:t>
            </a:r>
          </a:p>
        </p:txBody>
      </p:sp>
    </p:spTree>
    <p:extLst>
      <p:ext uri="{BB962C8B-B14F-4D97-AF65-F5344CB8AC3E}">
        <p14:creationId xmlns:p14="http://schemas.microsoft.com/office/powerpoint/2010/main" val="1760388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543</Words>
  <Application>Microsoft Office PowerPoint</Application>
  <PresentationFormat>Široki zaslon</PresentationFormat>
  <Paragraphs>108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Organski</vt:lpstr>
      <vt:lpstr>Kviz iz Informatike</vt:lpstr>
      <vt:lpstr>1 Pitanje Izbaci uljeza</vt:lpstr>
      <vt:lpstr>PowerPoint prezentacija</vt:lpstr>
      <vt:lpstr>Netočno</vt:lpstr>
      <vt:lpstr>2. Pitanje Što je dijagram toka?</vt:lpstr>
      <vt:lpstr>točno</vt:lpstr>
      <vt:lpstr>Netočno </vt:lpstr>
      <vt:lpstr>3.Pitanje Što je algoritam?</vt:lpstr>
      <vt:lpstr>Točno</vt:lpstr>
      <vt:lpstr>Netočno!</vt:lpstr>
      <vt:lpstr>4.Pitanje Što je office 365</vt:lpstr>
      <vt:lpstr>Točno, možeš dalje</vt:lpstr>
      <vt:lpstr>Netočno, ne možeš dalje</vt:lpstr>
      <vt:lpstr>5. Pitanje Čemu služi alat share?</vt:lpstr>
      <vt:lpstr>Točno, možeš dalje!</vt:lpstr>
      <vt:lpstr>Netočno, ne možeš dalje.</vt:lpstr>
      <vt:lpstr>6. Pitanje </vt:lpstr>
      <vt:lpstr>Točno, možeš dalje.</vt:lpstr>
      <vt:lpstr>Netočno, ne možeš dalje!</vt:lpstr>
      <vt:lpstr>7. Pitanje </vt:lpstr>
      <vt:lpstr>Točno, možeš dalje!</vt:lpstr>
      <vt:lpstr>Netočno, ne možeš dalje!</vt:lpstr>
      <vt:lpstr>8. pitanje</vt:lpstr>
      <vt:lpstr>Točno, možeš dalje!</vt:lpstr>
      <vt:lpstr>Netočno, ne možeš dalje!</vt:lpstr>
      <vt:lpstr>9. pitanje</vt:lpstr>
      <vt:lpstr>Točno, možeš dalje!</vt:lpstr>
      <vt:lpstr>Netočno, ne možeš dalje!</vt:lpstr>
      <vt:lpstr>10. pitanje</vt:lpstr>
      <vt:lpstr>Točno,</vt:lpstr>
      <vt:lpstr>Netočno, vrati se nazad.</vt:lpstr>
      <vt:lpstr>HVALA NA IGRANJU!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iz informatike</dc:title>
  <dc:creator>Marko Vlček</dc:creator>
  <cp:lastModifiedBy>Marko Vlček</cp:lastModifiedBy>
  <cp:revision>12</cp:revision>
  <dcterms:created xsi:type="dcterms:W3CDTF">2023-03-30T10:10:12Z</dcterms:created>
  <dcterms:modified xsi:type="dcterms:W3CDTF">2023-04-19T09:27:50Z</dcterms:modified>
</cp:coreProperties>
</file>