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23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9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9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61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3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8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77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64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67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1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87DC-5E24-4562-8E78-1AB4ECBDE29E}" type="datetimeFigureOut">
              <a:rPr lang="hr-HR" smtClean="0"/>
              <a:t>26.4.2023.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E956-9C63-45FA-A63E-D86C987957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Informatika-kviz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Noa Sertić 6.r.</a:t>
            </a:r>
          </a:p>
        </p:txBody>
      </p:sp>
    </p:spTree>
    <p:extLst>
      <p:ext uri="{BB962C8B-B14F-4D97-AF65-F5344CB8AC3E}">
        <p14:creationId xmlns:p14="http://schemas.microsoft.com/office/powerpoint/2010/main" val="19231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: - (    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82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Možeš li </a:t>
            </a:r>
            <a:r>
              <a:rPr lang="hr-HR" dirty="0" err="1"/>
              <a:t>podjeliti</a:t>
            </a:r>
            <a:r>
              <a:rPr lang="hr-HR"/>
              <a:t> dokument </a:t>
            </a:r>
            <a:r>
              <a:rPr lang="hr-HR" dirty="0"/>
              <a:t>s nekim tko nema Office 365?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Da!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Ne…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26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 - )  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260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: - (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144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Što je računalni oblak?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skup mrežnih servisa koji omogućuju digitalnu pohranu podataka</a:t>
            </a:r>
            <a:br>
              <a:rPr lang="hr-HR" dirty="0">
                <a:hlinkClick r:id="rId2" action="ppaction://hlinksldjump"/>
              </a:rPr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skup mrežnih servisa koji omogućuju pohranu stranica na kojima si bio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197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 - )      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58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</a:t>
            </a:r>
            <a:r>
              <a:rPr lang="hr-HR" dirty="0" err="1"/>
              <a:t>xD</a:t>
            </a:r>
            <a:r>
              <a:rPr lang="hr-HR" dirty="0"/>
              <a:t>  opet…                          </a:t>
            </a:r>
            <a:r>
              <a:rPr lang="hr-HR" dirty="0">
                <a:hlinkClick r:id="rId2" action="ppaction://hlinksldjump"/>
              </a:rPr>
              <a:t>Ispočetka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833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Što je hrabri telefon?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linija za razgovaranje s prijateljima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linija za pomoć djeteta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374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:-D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86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-_-     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750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</a:t>
            </a:r>
            <a:r>
              <a:rPr lang="en-US" dirty="0"/>
              <a:t>Scratch je:​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program za izradu prezentacija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 action="ppaction://hlinksldjump"/>
              </a:rPr>
              <a:t>b) program za kreiranje igrica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2" action="ppaction://hlinksldjump"/>
              </a:rPr>
              <a:t>c) program za izradu dokumenata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231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Što je računalna mreža?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skup povezanih računala i uređaja koji mogu međusobno komunicirati i razmjenjivati podatke 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skup </a:t>
            </a:r>
            <a:r>
              <a:rPr lang="hr-HR" dirty="0" err="1">
                <a:hlinkClick r:id="rId3" action="ppaction://hlinksldjump"/>
              </a:rPr>
              <a:t>poveanih</a:t>
            </a:r>
            <a:r>
              <a:rPr lang="hr-HR" dirty="0">
                <a:hlinkClick r:id="rId3" action="ppaction://hlinksldjump"/>
              </a:rPr>
              <a:t> računala i uređaja koji mogu međusobno pričat i krast tvoje osobne podatke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62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Točno!1!1!! 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038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</a:t>
            </a:r>
            <a:r>
              <a:rPr lang="hr-HR" dirty="0">
                <a:sym typeface="Wingdings" panose="05000000000000000000" pitchFamily="2" charset="2"/>
              </a:rPr>
              <a:t>                                        </a:t>
            </a:r>
            <a:r>
              <a:rPr lang="hr-HR" dirty="0">
                <a:sym typeface="Wingdings" panose="05000000000000000000" pitchFamily="2" charset="2"/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30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Što je antivirusni program?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program za zaštitu računala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program za zaštitu </a:t>
            </a:r>
            <a:r>
              <a:rPr lang="hr-HR" dirty="0" err="1">
                <a:hlinkClick r:id="rId3" action="ppaction://hlinksldjump"/>
              </a:rPr>
              <a:t>googla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7032"/>
            <a:ext cx="5181600" cy="2848523"/>
          </a:xfrm>
        </p:spPr>
      </p:pic>
    </p:spTree>
    <p:extLst>
      <p:ext uri="{BB962C8B-B14F-4D97-AF65-F5344CB8AC3E}">
        <p14:creationId xmlns:p14="http://schemas.microsoft.com/office/powerpoint/2010/main" val="392107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Točno!!!     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989"/>
            <a:ext cx="12192000" cy="4971011"/>
          </a:xfrm>
        </p:spPr>
      </p:pic>
    </p:spTree>
    <p:extLst>
      <p:ext uri="{BB962C8B-B14F-4D97-AF65-F5344CB8AC3E}">
        <p14:creationId xmlns:p14="http://schemas.microsoft.com/office/powerpoint/2010/main" val="151919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Netočno…      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  <p:pic>
        <p:nvPicPr>
          <p:cNvPr id="1026" name="Picture 2" descr="Sad Emoji Vector Art, Icons, and Graphics for Free Downloa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8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Što je računalni virus?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računalni program koji može "zaraziti" druge programe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računalni program koji pomaže tvom računalu</a:t>
            </a:r>
            <a:br>
              <a:rPr lang="hr-HR" dirty="0"/>
            </a:br>
            <a:br>
              <a:rPr lang="hr-HR" dirty="0"/>
            </a:br>
            <a:r>
              <a:rPr lang="hr-HR" dirty="0"/>
              <a:t>(-&gt; </a:t>
            </a:r>
            <a:r>
              <a:rPr lang="hr-HR" dirty="0" err="1"/>
              <a:t>Wannacry</a:t>
            </a:r>
            <a:r>
              <a:rPr lang="hr-HR" dirty="0"/>
              <a:t> </a:t>
            </a:r>
            <a:r>
              <a:rPr lang="hr-HR" dirty="0" err="1"/>
              <a:t>ransomware</a:t>
            </a:r>
            <a:r>
              <a:rPr lang="hr-HR" dirty="0"/>
              <a:t>)</a:t>
            </a:r>
          </a:p>
        </p:txBody>
      </p:sp>
      <p:pic>
        <p:nvPicPr>
          <p:cNvPr id="2050" name="Picture 2" descr="WannaCry ransomware attack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5240"/>
            <a:ext cx="5181600" cy="39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61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Točno!                                                       </a:t>
            </a:r>
            <a:r>
              <a:rPr lang="hr-HR" dirty="0">
                <a:hlinkClick r:id="rId2" action="ppaction://hlinksldjump"/>
              </a:rPr>
              <a:t>Dalje?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286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Netočno…        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864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Što je </a:t>
            </a:r>
            <a:r>
              <a:rPr lang="hr-HR" dirty="0" err="1"/>
              <a:t>firewall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</a:t>
            </a:r>
            <a:r>
              <a:rPr lang="pl-PL" dirty="0">
                <a:hlinkClick r:id="rId2" action="ppaction://hlinksldjump"/>
              </a:rPr>
              <a:t>ugrađeni firewall u operativnom MacOS </a:t>
            </a:r>
            <a:br>
              <a:rPr lang="hr-HR" dirty="0"/>
            </a:br>
            <a:br>
              <a:rPr lang="hr-HR" dirty="0"/>
            </a:br>
            <a:r>
              <a:rPr lang="hr-HR" dirty="0">
                <a:hlinkClick r:id="rId3" action="ppaction://hlinksldjump"/>
              </a:rPr>
              <a:t>b) </a:t>
            </a:r>
            <a:r>
              <a:rPr lang="pl-PL" dirty="0">
                <a:hlinkClick r:id="rId3" action="ppaction://hlinksldjump"/>
              </a:rPr>
              <a:t>ugrađeni firewall u operativnom sustavu Windows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85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 - )                                       </a:t>
            </a:r>
            <a:r>
              <a:rPr lang="hr-HR" dirty="0">
                <a:hlinkClick r:id="rId2" action="ppaction://hlinksldjump"/>
              </a:rPr>
              <a:t>Dalje!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3759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Točno!                        </a:t>
            </a:r>
            <a:r>
              <a:rPr lang="hr-HR" dirty="0">
                <a:hlinkClick r:id="rId2" action="ppaction://hlinksldjump"/>
              </a:rPr>
              <a:t>Nažalost nema dalje…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3960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Netočno…    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38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: - (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63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Izbaci uljeza: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miš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2" action="ppaction://hlinksldjump"/>
              </a:rPr>
              <a:t>b) tipkovnica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 action="ppaction://hlinksldjump"/>
              </a:rPr>
              <a:t>c) </a:t>
            </a:r>
            <a:r>
              <a:rPr lang="hr-HR" dirty="0" err="1">
                <a:hlinkClick r:id="rId3" action="ppaction://hlinksldjump"/>
              </a:rPr>
              <a:t>onedrive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069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 - )                                       </a:t>
            </a:r>
            <a:r>
              <a:rPr lang="hr-HR" dirty="0">
                <a:hlinkClick r:id="rId2" action="ppaction://hlinksldjump"/>
              </a:rPr>
              <a:t>Dalje!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3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Netočno : - (                                   </a:t>
            </a:r>
            <a:r>
              <a:rPr lang="hr-HR" dirty="0">
                <a:hlinkClick r:id="rId2" action="ppaction://hlinksldjump"/>
              </a:rPr>
              <a:t>Ispočetka?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80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Što je od navedenog program za pohranu podataka?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a) </a:t>
            </a:r>
            <a:r>
              <a:rPr lang="hr-HR" dirty="0">
                <a:solidFill>
                  <a:srgbClr val="FF0000"/>
                </a:solidFill>
                <a:hlinkClick r:id="rId2" action="ppaction://hlinksldjump"/>
              </a:rPr>
              <a:t>drop </a:t>
            </a:r>
            <a:r>
              <a:rPr lang="hr-HR" dirty="0" err="1">
                <a:solidFill>
                  <a:srgbClr val="FF0000"/>
                </a:solidFill>
                <a:hlinkClick r:id="rId2" action="ppaction://hlinksldjump"/>
              </a:rPr>
              <a:t>box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  <a:p>
            <a:r>
              <a:rPr lang="hr-HR" dirty="0">
                <a:hlinkClick r:id="rId3" action="ppaction://hlinksldjump"/>
              </a:rPr>
              <a:t>b) </a:t>
            </a:r>
            <a:r>
              <a:rPr lang="hr-HR" dirty="0" err="1">
                <a:hlinkClick r:id="rId3" action="ppaction://hlinksldjump"/>
              </a:rPr>
              <a:t>powerpoint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 action="ppaction://hlinksldjump"/>
              </a:rPr>
              <a:t>c) word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960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Točno : - )                                           </a:t>
            </a:r>
            <a:r>
              <a:rPr lang="hr-HR" dirty="0">
                <a:hlinkClick r:id="rId2" action="ppaction://hlinksldjump"/>
              </a:rPr>
              <a:t>Dalje!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9124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361</Words>
  <Application>Microsoft Office PowerPoint</Application>
  <PresentationFormat>Široki zaslon</PresentationFormat>
  <Paragraphs>54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sustava Office</vt:lpstr>
      <vt:lpstr>Informatika-kviz</vt:lpstr>
      <vt:lpstr>1. Scratch je:​</vt:lpstr>
      <vt:lpstr>Točno : - )                                       Dalje!</vt:lpstr>
      <vt:lpstr>Netočno : - (                              Ispočetka?</vt:lpstr>
      <vt:lpstr>2. Izbaci uljeza:</vt:lpstr>
      <vt:lpstr>Točno : - )                                       Dalje!</vt:lpstr>
      <vt:lpstr>Netočno : - (                                   Ispočetka?</vt:lpstr>
      <vt:lpstr>3. Što je od navedenog program za pohranu podataka?</vt:lpstr>
      <vt:lpstr>Točno : - )                                           Dalje!</vt:lpstr>
      <vt:lpstr>Netočno : - (                                       Ispočetka?</vt:lpstr>
      <vt:lpstr>4. Možeš li podjeliti dokument s nekim tko nema Office 365?</vt:lpstr>
      <vt:lpstr>Točno : - )                                        Dalje?</vt:lpstr>
      <vt:lpstr>Netočno : - (                                  Ispočetka?</vt:lpstr>
      <vt:lpstr>5. Što je računalni oblak?</vt:lpstr>
      <vt:lpstr>Točno : - )                                            Dalje?</vt:lpstr>
      <vt:lpstr>Netočno xD  opet…                          Ispočetka</vt:lpstr>
      <vt:lpstr>6. Što je hrabri telefon?</vt:lpstr>
      <vt:lpstr>Točno :-D                                      Dalje?</vt:lpstr>
      <vt:lpstr>Netočno -_-                                        Ispočetka?</vt:lpstr>
      <vt:lpstr>7. Što je računalna mreža?</vt:lpstr>
      <vt:lpstr>Točno!1!1!!                                       Dalje?</vt:lpstr>
      <vt:lpstr>Netočno                                         Ispočetka?</vt:lpstr>
      <vt:lpstr>8. Što je antivirusni program?</vt:lpstr>
      <vt:lpstr>Točno!!!                                           Dalje?</vt:lpstr>
      <vt:lpstr>Netočno…                                         Ispočetka?</vt:lpstr>
      <vt:lpstr>9. Što je računalni virus?</vt:lpstr>
      <vt:lpstr>Točno!                                                       Dalje?</vt:lpstr>
      <vt:lpstr>Netočno…                                           Ispočetka?</vt:lpstr>
      <vt:lpstr>10. Što je firewall?</vt:lpstr>
      <vt:lpstr>Točno!                        Nažalost nema dalje…</vt:lpstr>
      <vt:lpstr>Netočno…                                       Ispočetka?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Informatika-kviz</dc:title>
  <dc:creator>Windows korisnik</dc:creator>
  <cp:lastModifiedBy>Blaženka</cp:lastModifiedBy>
  <cp:revision>13</cp:revision>
  <dcterms:created xsi:type="dcterms:W3CDTF">2023-03-30T10:08:03Z</dcterms:created>
  <dcterms:modified xsi:type="dcterms:W3CDTF">2023-04-26T09:18:43Z</dcterms:modified>
</cp:coreProperties>
</file>