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F42BB5-4124-AEAD-3B71-278599290D8D}" v="7" dt="2024-02-01T08:29:35.058"/>
    <p1510:client id="{940EEBED-400C-67F7-2ACD-0D7CFDC945BB}" v="25" dt="2024-02-01T08:50:01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548E14D-1A56-017D-5AE9-0C590E2A7B6D}"/>
    <pc:docChg chg="modSld">
      <pc:chgData name="" userId="" providerId="" clId="Web-{2548E14D-1A56-017D-5AE9-0C590E2A7B6D}" dt="2024-01-18T08:56:41.545" v="5" actId="20577"/>
      <pc:docMkLst>
        <pc:docMk/>
      </pc:docMkLst>
      <pc:sldChg chg="modSp">
        <pc:chgData name="" userId="" providerId="" clId="Web-{2548E14D-1A56-017D-5AE9-0C590E2A7B6D}" dt="2024-01-18T08:56:41.545" v="5" actId="20577"/>
        <pc:sldMkLst>
          <pc:docMk/>
          <pc:sldMk cId="352042707" sldId="258"/>
        </pc:sldMkLst>
        <pc:spChg chg="mod">
          <ac:chgData name="" userId="" providerId="" clId="Web-{2548E14D-1A56-017D-5AE9-0C590E2A7B6D}" dt="2024-01-18T08:56:41.545" v="5" actId="20577"/>
          <ac:spMkLst>
            <pc:docMk/>
            <pc:sldMk cId="352042707" sldId="258"/>
            <ac:spMk id="2" creationId="{5731A1A8-20FD-7F31-9FE2-D23263670362}"/>
          </ac:spMkLst>
        </pc:spChg>
      </pc:sldChg>
    </pc:docChg>
  </pc:docChgLst>
  <pc:docChgLst>
    <pc:chgData name="Marko Vlček" userId="S::marko.vlcek@skole.hr::74134a01-b2ff-4f03-bd7b-698557409289" providerId="AD" clId="Web-{940EEBED-400C-67F7-2ACD-0D7CFDC945BB}"/>
    <pc:docChg chg="modSld">
      <pc:chgData name="Marko Vlček" userId="S::marko.vlcek@skole.hr::74134a01-b2ff-4f03-bd7b-698557409289" providerId="AD" clId="Web-{940EEBED-400C-67F7-2ACD-0D7CFDC945BB}" dt="2024-02-01T08:50:01.575" v="25" actId="20577"/>
      <pc:docMkLst>
        <pc:docMk/>
      </pc:docMkLst>
      <pc:sldChg chg="modSp">
        <pc:chgData name="Marko Vlček" userId="S::marko.vlcek@skole.hr::74134a01-b2ff-4f03-bd7b-698557409289" providerId="AD" clId="Web-{940EEBED-400C-67F7-2ACD-0D7CFDC945BB}" dt="2024-02-01T08:50:01.575" v="25" actId="20577"/>
        <pc:sldMkLst>
          <pc:docMk/>
          <pc:sldMk cId="841769913" sldId="257"/>
        </pc:sldMkLst>
        <pc:spChg chg="mod">
          <ac:chgData name="Marko Vlček" userId="S::marko.vlcek@skole.hr::74134a01-b2ff-4f03-bd7b-698557409289" providerId="AD" clId="Web-{940EEBED-400C-67F7-2ACD-0D7CFDC945BB}" dt="2024-02-01T08:50:01.575" v="25" actId="20577"/>
          <ac:spMkLst>
            <pc:docMk/>
            <pc:sldMk cId="841769913" sldId="257"/>
            <ac:spMk id="3" creationId="{DF1CB5F4-F118-827B-EB28-D3EAB461FA30}"/>
          </ac:spMkLst>
        </pc:spChg>
      </pc:sldChg>
      <pc:sldChg chg="modSp">
        <pc:chgData name="Marko Vlček" userId="S::marko.vlcek@skole.hr::74134a01-b2ff-4f03-bd7b-698557409289" providerId="AD" clId="Web-{940EEBED-400C-67F7-2ACD-0D7CFDC945BB}" dt="2024-02-01T08:49:03.948" v="18" actId="20577"/>
        <pc:sldMkLst>
          <pc:docMk/>
          <pc:sldMk cId="352042707" sldId="258"/>
        </pc:sldMkLst>
        <pc:spChg chg="mod">
          <ac:chgData name="Marko Vlček" userId="S::marko.vlcek@skole.hr::74134a01-b2ff-4f03-bd7b-698557409289" providerId="AD" clId="Web-{940EEBED-400C-67F7-2ACD-0D7CFDC945BB}" dt="2024-02-01T08:48:00.758" v="12" actId="20577"/>
          <ac:spMkLst>
            <pc:docMk/>
            <pc:sldMk cId="352042707" sldId="258"/>
            <ac:spMk id="2" creationId="{5731A1A8-20FD-7F31-9FE2-D23263670362}"/>
          </ac:spMkLst>
        </pc:spChg>
        <pc:spChg chg="mod">
          <ac:chgData name="Marko Vlček" userId="S::marko.vlcek@skole.hr::74134a01-b2ff-4f03-bd7b-698557409289" providerId="AD" clId="Web-{940EEBED-400C-67F7-2ACD-0D7CFDC945BB}" dt="2024-02-01T08:49:03.948" v="18" actId="20577"/>
          <ac:spMkLst>
            <pc:docMk/>
            <pc:sldMk cId="352042707" sldId="258"/>
            <ac:spMk id="3" creationId="{A7F85FBB-8A18-68D6-BBF8-5692ABC9676C}"/>
          </ac:spMkLst>
        </pc:spChg>
      </pc:sldChg>
      <pc:sldChg chg="addSp delSp modSp">
        <pc:chgData name="Marko Vlček" userId="S::marko.vlcek@skole.hr::74134a01-b2ff-4f03-bd7b-698557409289" providerId="AD" clId="Web-{940EEBED-400C-67F7-2ACD-0D7CFDC945BB}" dt="2024-02-01T08:47:23.710" v="8" actId="20577"/>
        <pc:sldMkLst>
          <pc:docMk/>
          <pc:sldMk cId="3322174245" sldId="259"/>
        </pc:sldMkLst>
        <pc:spChg chg="mod">
          <ac:chgData name="Marko Vlček" userId="S::marko.vlcek@skole.hr::74134a01-b2ff-4f03-bd7b-698557409289" providerId="AD" clId="Web-{940EEBED-400C-67F7-2ACD-0D7CFDC945BB}" dt="2024-02-01T08:47:08.334" v="7" actId="20577"/>
          <ac:spMkLst>
            <pc:docMk/>
            <pc:sldMk cId="3322174245" sldId="259"/>
            <ac:spMk id="2" creationId="{EDE7B203-77BA-BE65-F6F0-622A27F5EE83}"/>
          </ac:spMkLst>
        </pc:spChg>
        <pc:spChg chg="mod">
          <ac:chgData name="Marko Vlček" userId="S::marko.vlcek@skole.hr::74134a01-b2ff-4f03-bd7b-698557409289" providerId="AD" clId="Web-{940EEBED-400C-67F7-2ACD-0D7CFDC945BB}" dt="2024-02-01T08:47:23.710" v="8" actId="20577"/>
          <ac:spMkLst>
            <pc:docMk/>
            <pc:sldMk cId="3322174245" sldId="259"/>
            <ac:spMk id="3" creationId="{7C45F6F2-001A-9825-FF7B-B8E04C08E80D}"/>
          </ac:spMkLst>
        </pc:spChg>
        <pc:spChg chg="del">
          <ac:chgData name="Marko Vlček" userId="S::marko.vlcek@skole.hr::74134a01-b2ff-4f03-bd7b-698557409289" providerId="AD" clId="Web-{940EEBED-400C-67F7-2ACD-0D7CFDC945BB}" dt="2024-02-01T08:46:55.568" v="5"/>
          <ac:spMkLst>
            <pc:docMk/>
            <pc:sldMk cId="3322174245" sldId="259"/>
            <ac:spMk id="9" creationId="{5A0118C5-4F8D-4CF4-BADD-53FEACC6C42A}"/>
          </ac:spMkLst>
        </pc:spChg>
        <pc:spChg chg="del">
          <ac:chgData name="Marko Vlček" userId="S::marko.vlcek@skole.hr::74134a01-b2ff-4f03-bd7b-698557409289" providerId="AD" clId="Web-{940EEBED-400C-67F7-2ACD-0D7CFDC945BB}" dt="2024-02-01T08:46:55.568" v="5"/>
          <ac:spMkLst>
            <pc:docMk/>
            <pc:sldMk cId="3322174245" sldId="259"/>
            <ac:spMk id="11" creationId="{3C1D1FA3-6212-4B97-9B1E-C7F81247C2B9}"/>
          </ac:spMkLst>
        </pc:spChg>
        <pc:spChg chg="del">
          <ac:chgData name="Marko Vlček" userId="S::marko.vlcek@skole.hr::74134a01-b2ff-4f03-bd7b-698557409289" providerId="AD" clId="Web-{940EEBED-400C-67F7-2ACD-0D7CFDC945BB}" dt="2024-02-01T08:46:55.568" v="5"/>
          <ac:spMkLst>
            <pc:docMk/>
            <pc:sldMk cId="3322174245" sldId="259"/>
            <ac:spMk id="13" creationId="{11C51958-04D4-4687-95A2-95DCDCF47464}"/>
          </ac:spMkLst>
        </pc:spChg>
        <pc:spChg chg="del">
          <ac:chgData name="Marko Vlček" userId="S::marko.vlcek@skole.hr::74134a01-b2ff-4f03-bd7b-698557409289" providerId="AD" clId="Web-{940EEBED-400C-67F7-2ACD-0D7CFDC945BB}" dt="2024-02-01T08:46:55.568" v="5"/>
          <ac:spMkLst>
            <pc:docMk/>
            <pc:sldMk cId="3322174245" sldId="259"/>
            <ac:spMk id="15" creationId="{79AFCB35-9C04-4524-A0B1-57FF6865D013}"/>
          </ac:spMkLst>
        </pc:spChg>
        <pc:spChg chg="del">
          <ac:chgData name="Marko Vlček" userId="S::marko.vlcek@skole.hr::74134a01-b2ff-4f03-bd7b-698557409289" providerId="AD" clId="Web-{940EEBED-400C-67F7-2ACD-0D7CFDC945BB}" dt="2024-02-01T08:46:55.568" v="5"/>
          <ac:spMkLst>
            <pc:docMk/>
            <pc:sldMk cId="3322174245" sldId="259"/>
            <ac:spMk id="17" creationId="{D11AD2AD-0BA0-4DD3-8EEA-84686A0E718C}"/>
          </ac:spMkLst>
        </pc:spChg>
        <pc:spChg chg="add">
          <ac:chgData name="Marko Vlček" userId="S::marko.vlcek@skole.hr::74134a01-b2ff-4f03-bd7b-698557409289" providerId="AD" clId="Web-{940EEBED-400C-67F7-2ACD-0D7CFDC945BB}" dt="2024-02-01T08:46:55.568" v="5"/>
          <ac:spMkLst>
            <pc:docMk/>
            <pc:sldMk cId="3322174245" sldId="259"/>
            <ac:spMk id="29" creationId="{B95B9BA8-1D69-4796-85F5-B6D0BD52354B}"/>
          </ac:spMkLst>
        </pc:spChg>
        <pc:grpChg chg="del">
          <ac:chgData name="Marko Vlček" userId="S::marko.vlcek@skole.hr::74134a01-b2ff-4f03-bd7b-698557409289" providerId="AD" clId="Web-{940EEBED-400C-67F7-2ACD-0D7CFDC945BB}" dt="2024-02-01T08:46:55.568" v="5"/>
          <ac:grpSpMkLst>
            <pc:docMk/>
            <pc:sldMk cId="3322174245" sldId="259"/>
            <ac:grpSpMk id="19" creationId="{0C156BF8-7FF7-440F-BE2B-417DFFE8BFA5}"/>
          </ac:grpSpMkLst>
        </pc:grpChg>
        <pc:picChg chg="mod">
          <ac:chgData name="Marko Vlček" userId="S::marko.vlcek@skole.hr::74134a01-b2ff-4f03-bd7b-698557409289" providerId="AD" clId="Web-{940EEBED-400C-67F7-2ACD-0D7CFDC945BB}" dt="2024-02-01T08:46:55.568" v="5"/>
          <ac:picMkLst>
            <pc:docMk/>
            <pc:sldMk cId="3322174245" sldId="259"/>
            <ac:picMk id="4" creationId="{5030675A-CC8E-11AF-A9D9-6073ED4F4A4F}"/>
          </ac:picMkLst>
        </pc:picChg>
      </pc:sldChg>
      <pc:sldChg chg="modSp">
        <pc:chgData name="Marko Vlček" userId="S::marko.vlcek@skole.hr::74134a01-b2ff-4f03-bd7b-698557409289" providerId="AD" clId="Web-{940EEBED-400C-67F7-2ACD-0D7CFDC945BB}" dt="2024-02-01T08:49:40.090" v="23" actId="20577"/>
        <pc:sldMkLst>
          <pc:docMk/>
          <pc:sldMk cId="2051500862" sldId="260"/>
        </pc:sldMkLst>
        <pc:spChg chg="mod">
          <ac:chgData name="Marko Vlček" userId="S::marko.vlcek@skole.hr::74134a01-b2ff-4f03-bd7b-698557409289" providerId="AD" clId="Web-{940EEBED-400C-67F7-2ACD-0D7CFDC945BB}" dt="2024-02-01T08:49:27.543" v="21" actId="20577"/>
          <ac:spMkLst>
            <pc:docMk/>
            <pc:sldMk cId="2051500862" sldId="260"/>
            <ac:spMk id="2" creationId="{941B5AB6-59BF-B911-C408-21DF3138D8B8}"/>
          </ac:spMkLst>
        </pc:spChg>
        <pc:spChg chg="mod">
          <ac:chgData name="Marko Vlček" userId="S::marko.vlcek@skole.hr::74134a01-b2ff-4f03-bd7b-698557409289" providerId="AD" clId="Web-{940EEBED-400C-67F7-2ACD-0D7CFDC945BB}" dt="2024-02-01T08:49:40.090" v="23" actId="20577"/>
          <ac:spMkLst>
            <pc:docMk/>
            <pc:sldMk cId="2051500862" sldId="260"/>
            <ac:spMk id="3" creationId="{034224C9-BD1A-3887-5008-F211A6428D8F}"/>
          </ac:spMkLst>
        </pc:spChg>
      </pc:sldChg>
    </pc:docChg>
  </pc:docChgLst>
  <pc:docChgLst>
    <pc:chgData name="Marko Vlček" userId="S::marko.vlcek@skole.hr::74134a01-b2ff-4f03-bd7b-698557409289" providerId="AD" clId="Web-{7E7A6580-088D-401B-9C28-563FBEA154B1}"/>
    <pc:docChg chg="addSld modSld">
      <pc:chgData name="Marko Vlček" userId="S::marko.vlcek@skole.hr::74134a01-b2ff-4f03-bd7b-698557409289" providerId="AD" clId="Web-{7E7A6580-088D-401B-9C28-563FBEA154B1}" dt="2024-01-18T08:53:37.337" v="64"/>
      <pc:docMkLst>
        <pc:docMk/>
      </pc:docMkLst>
      <pc:sldChg chg="addSp modSp mod setBg">
        <pc:chgData name="Marko Vlček" userId="S::marko.vlcek@skole.hr::74134a01-b2ff-4f03-bd7b-698557409289" providerId="AD" clId="Web-{7E7A6580-088D-401B-9C28-563FBEA154B1}" dt="2024-01-18T08:48:30.534" v="24"/>
        <pc:sldMkLst>
          <pc:docMk/>
          <pc:sldMk cId="109857222" sldId="256"/>
        </pc:sldMkLst>
        <pc:spChg chg="mod">
          <ac:chgData name="Marko Vlček" userId="S::marko.vlcek@skole.hr::74134a01-b2ff-4f03-bd7b-698557409289" providerId="AD" clId="Web-{7E7A6580-088D-401B-9C28-563FBEA154B1}" dt="2024-01-18T08:48:30.534" v="24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arko Vlček" userId="S::marko.vlcek@skole.hr::74134a01-b2ff-4f03-bd7b-698557409289" providerId="AD" clId="Web-{7E7A6580-088D-401B-9C28-563FBEA154B1}" dt="2024-01-18T08:48:30.534" v="24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arko Vlček" userId="S::marko.vlcek@skole.hr::74134a01-b2ff-4f03-bd7b-698557409289" providerId="AD" clId="Web-{7E7A6580-088D-401B-9C28-563FBEA154B1}" dt="2024-01-18T08:48:30.534" v="24"/>
          <ac:spMkLst>
            <pc:docMk/>
            <pc:sldMk cId="109857222" sldId="256"/>
            <ac:spMk id="9" creationId="{3A930249-8242-4E2B-AF17-C01826488321}"/>
          </ac:spMkLst>
        </pc:spChg>
        <pc:spChg chg="add">
          <ac:chgData name="Marko Vlček" userId="S::marko.vlcek@skole.hr::74134a01-b2ff-4f03-bd7b-698557409289" providerId="AD" clId="Web-{7E7A6580-088D-401B-9C28-563FBEA154B1}" dt="2024-01-18T08:48:30.534" v="24"/>
          <ac:spMkLst>
            <pc:docMk/>
            <pc:sldMk cId="109857222" sldId="256"/>
            <ac:spMk id="11" creationId="{A5BDD999-C5E1-4B3E-A710-768673819165}"/>
          </ac:spMkLst>
        </pc:spChg>
        <pc:picChg chg="add">
          <ac:chgData name="Marko Vlček" userId="S::marko.vlcek@skole.hr::74134a01-b2ff-4f03-bd7b-698557409289" providerId="AD" clId="Web-{7E7A6580-088D-401B-9C28-563FBEA154B1}" dt="2024-01-18T08:48:30.534" v="24"/>
          <ac:picMkLst>
            <pc:docMk/>
            <pc:sldMk cId="109857222" sldId="256"/>
            <ac:picMk id="5" creationId="{C6EF12FB-BCAE-9862-9318-812793A7E9D7}"/>
          </ac:picMkLst>
        </pc:picChg>
      </pc:sldChg>
      <pc:sldChg chg="addSp modSp new mod setBg">
        <pc:chgData name="Marko Vlček" userId="S::marko.vlcek@skole.hr::74134a01-b2ff-4f03-bd7b-698557409289" providerId="AD" clId="Web-{7E7A6580-088D-401B-9C28-563FBEA154B1}" dt="2024-01-18T08:53:37.337" v="64"/>
        <pc:sldMkLst>
          <pc:docMk/>
          <pc:sldMk cId="841769913" sldId="257"/>
        </pc:sldMkLst>
        <pc:spChg chg="mod">
          <ac:chgData name="Marko Vlček" userId="S::marko.vlcek@skole.hr::74134a01-b2ff-4f03-bd7b-698557409289" providerId="AD" clId="Web-{7E7A6580-088D-401B-9C28-563FBEA154B1}" dt="2024-01-18T08:53:37.337" v="64"/>
          <ac:spMkLst>
            <pc:docMk/>
            <pc:sldMk cId="841769913" sldId="257"/>
            <ac:spMk id="2" creationId="{3B85D977-E101-D99E-C770-232D94B7EC02}"/>
          </ac:spMkLst>
        </pc:spChg>
        <pc:spChg chg="mod">
          <ac:chgData name="Marko Vlček" userId="S::marko.vlcek@skole.hr::74134a01-b2ff-4f03-bd7b-698557409289" providerId="AD" clId="Web-{7E7A6580-088D-401B-9C28-563FBEA154B1}" dt="2024-01-18T08:53:37.337" v="64"/>
          <ac:spMkLst>
            <pc:docMk/>
            <pc:sldMk cId="841769913" sldId="257"/>
            <ac:spMk id="3" creationId="{DF1CB5F4-F118-827B-EB28-D3EAB461FA30}"/>
          </ac:spMkLst>
        </pc:spChg>
        <pc:spChg chg="add">
          <ac:chgData name="Marko Vlček" userId="S::marko.vlcek@skole.hr::74134a01-b2ff-4f03-bd7b-698557409289" providerId="AD" clId="Web-{7E7A6580-088D-401B-9C28-563FBEA154B1}" dt="2024-01-18T08:53:37.337" v="64"/>
          <ac:spMkLst>
            <pc:docMk/>
            <pc:sldMk cId="841769913" sldId="257"/>
            <ac:spMk id="9" creationId="{3ECBE1F1-D69B-4AFA-ABD5-8E41720EF6DE}"/>
          </ac:spMkLst>
        </pc:spChg>
        <pc:spChg chg="add">
          <ac:chgData name="Marko Vlček" userId="S::marko.vlcek@skole.hr::74134a01-b2ff-4f03-bd7b-698557409289" providerId="AD" clId="Web-{7E7A6580-088D-401B-9C28-563FBEA154B1}" dt="2024-01-18T08:53:37.337" v="64"/>
          <ac:spMkLst>
            <pc:docMk/>
            <pc:sldMk cId="841769913" sldId="257"/>
            <ac:spMk id="11" creationId="{603A6265-E10C-4B85-9C20-E75FCAF9CC63}"/>
          </ac:spMkLst>
        </pc:spChg>
        <pc:picChg chg="add">
          <ac:chgData name="Marko Vlček" userId="S::marko.vlcek@skole.hr::74134a01-b2ff-4f03-bd7b-698557409289" providerId="AD" clId="Web-{7E7A6580-088D-401B-9C28-563FBEA154B1}" dt="2024-01-18T08:53:37.337" v="64"/>
          <ac:picMkLst>
            <pc:docMk/>
            <pc:sldMk cId="841769913" sldId="257"/>
            <ac:picMk id="5" creationId="{D067EA8B-6481-C32D-11DE-6F2DB384D4E9}"/>
          </ac:picMkLst>
        </pc:picChg>
      </pc:sldChg>
      <pc:sldChg chg="new">
        <pc:chgData name="Marko Vlček" userId="S::marko.vlcek@skole.hr::74134a01-b2ff-4f03-bd7b-698557409289" providerId="AD" clId="Web-{7E7A6580-088D-401B-9C28-563FBEA154B1}" dt="2024-01-18T08:47:25.670" v="14"/>
        <pc:sldMkLst>
          <pc:docMk/>
          <pc:sldMk cId="352042707" sldId="258"/>
        </pc:sldMkLst>
      </pc:sldChg>
      <pc:sldChg chg="new">
        <pc:chgData name="Marko Vlček" userId="S::marko.vlcek@skole.hr::74134a01-b2ff-4f03-bd7b-698557409289" providerId="AD" clId="Web-{7E7A6580-088D-401B-9C28-563FBEA154B1}" dt="2024-01-18T08:47:26.733" v="15"/>
        <pc:sldMkLst>
          <pc:docMk/>
          <pc:sldMk cId="3322174245" sldId="259"/>
        </pc:sldMkLst>
      </pc:sldChg>
    </pc:docChg>
  </pc:docChgLst>
  <pc:docChgLst>
    <pc:chgData name="Marko Vlček" userId="S::marko.vlcek@skole.hr::74134a01-b2ff-4f03-bd7b-698557409289" providerId="AD" clId="Web-{BC81651B-682C-B48C-6C48-BA294EF8BA8D}"/>
    <pc:docChg chg="addSld modSld">
      <pc:chgData name="Marko Vlček" userId="S::marko.vlcek@skole.hr::74134a01-b2ff-4f03-bd7b-698557409289" providerId="AD" clId="Web-{BC81651B-682C-B48C-6C48-BA294EF8BA8D}" dt="2024-01-25T08:58:58.207" v="178" actId="20577"/>
      <pc:docMkLst>
        <pc:docMk/>
      </pc:docMkLst>
      <pc:sldChg chg="addSp delSp modSp">
        <pc:chgData name="Marko Vlček" userId="S::marko.vlcek@skole.hr::74134a01-b2ff-4f03-bd7b-698557409289" providerId="AD" clId="Web-{BC81651B-682C-B48C-6C48-BA294EF8BA8D}" dt="2024-01-25T08:39:36.467" v="55"/>
        <pc:sldMkLst>
          <pc:docMk/>
          <pc:sldMk cId="841769913" sldId="257"/>
        </pc:sldMkLst>
        <pc:spChg chg="mod">
          <ac:chgData name="Marko Vlček" userId="S::marko.vlcek@skole.hr::74134a01-b2ff-4f03-bd7b-698557409289" providerId="AD" clId="Web-{BC81651B-682C-B48C-6C48-BA294EF8BA8D}" dt="2024-01-25T08:28:54.650" v="2"/>
          <ac:spMkLst>
            <pc:docMk/>
            <pc:sldMk cId="841769913" sldId="257"/>
            <ac:spMk id="2" creationId="{3B85D977-E101-D99E-C770-232D94B7EC02}"/>
          </ac:spMkLst>
        </pc:spChg>
        <pc:spChg chg="mod">
          <ac:chgData name="Marko Vlček" userId="S::marko.vlcek@skole.hr::74134a01-b2ff-4f03-bd7b-698557409289" providerId="AD" clId="Web-{BC81651B-682C-B48C-6C48-BA294EF8BA8D}" dt="2024-01-25T08:28:54.650" v="2"/>
          <ac:spMkLst>
            <pc:docMk/>
            <pc:sldMk cId="841769913" sldId="257"/>
            <ac:spMk id="3" creationId="{DF1CB5F4-F118-827B-EB28-D3EAB461FA30}"/>
          </ac:spMkLst>
        </pc:spChg>
        <pc:spChg chg="del">
          <ac:chgData name="Marko Vlček" userId="S::marko.vlcek@skole.hr::74134a01-b2ff-4f03-bd7b-698557409289" providerId="AD" clId="Web-{BC81651B-682C-B48C-6C48-BA294EF8BA8D}" dt="2024-01-25T08:28:54.650" v="2"/>
          <ac:spMkLst>
            <pc:docMk/>
            <pc:sldMk cId="841769913" sldId="257"/>
            <ac:spMk id="9" creationId="{3ECBE1F1-D69B-4AFA-ABD5-8E41720EF6DE}"/>
          </ac:spMkLst>
        </pc:spChg>
        <pc:spChg chg="del">
          <ac:chgData name="Marko Vlček" userId="S::marko.vlcek@skole.hr::74134a01-b2ff-4f03-bd7b-698557409289" providerId="AD" clId="Web-{BC81651B-682C-B48C-6C48-BA294EF8BA8D}" dt="2024-01-25T08:28:54.650" v="2"/>
          <ac:spMkLst>
            <pc:docMk/>
            <pc:sldMk cId="841769913" sldId="257"/>
            <ac:spMk id="11" creationId="{603A6265-E10C-4B85-9C20-E75FCAF9CC63}"/>
          </ac:spMkLst>
        </pc:spChg>
        <pc:spChg chg="add del">
          <ac:chgData name="Marko Vlček" userId="S::marko.vlcek@skole.hr::74134a01-b2ff-4f03-bd7b-698557409289" providerId="AD" clId="Web-{BC81651B-682C-B48C-6C48-BA294EF8BA8D}" dt="2024-01-25T08:39:36.467" v="55"/>
          <ac:spMkLst>
            <pc:docMk/>
            <pc:sldMk cId="841769913" sldId="257"/>
            <ac:spMk id="16" creationId="{2C394A29-FB96-4573-9568-DADA00F59858}"/>
          </ac:spMkLst>
        </pc:spChg>
        <pc:spChg chg="add">
          <ac:chgData name="Marko Vlček" userId="S::marko.vlcek@skole.hr::74134a01-b2ff-4f03-bd7b-698557409289" providerId="AD" clId="Web-{BC81651B-682C-B48C-6C48-BA294EF8BA8D}" dt="2024-01-25T08:39:36.467" v="55"/>
          <ac:spMkLst>
            <pc:docMk/>
            <pc:sldMk cId="841769913" sldId="257"/>
            <ac:spMk id="25" creationId="{2C394A29-FB96-4573-9568-DADA00F59858}"/>
          </ac:spMkLst>
        </pc:spChg>
        <pc:grpChg chg="add del">
          <ac:chgData name="Marko Vlček" userId="S::marko.vlcek@skole.hr::74134a01-b2ff-4f03-bd7b-698557409289" providerId="AD" clId="Web-{BC81651B-682C-B48C-6C48-BA294EF8BA8D}" dt="2024-01-25T08:39:36.467" v="55"/>
          <ac:grpSpMkLst>
            <pc:docMk/>
            <pc:sldMk cId="841769913" sldId="257"/>
            <ac:grpSpMk id="18" creationId="{5FA2CA5F-1362-4803-A687-3BE653703D3F}"/>
          </ac:grpSpMkLst>
        </pc:grpChg>
        <pc:grpChg chg="add">
          <ac:chgData name="Marko Vlček" userId="S::marko.vlcek@skole.hr::74134a01-b2ff-4f03-bd7b-698557409289" providerId="AD" clId="Web-{BC81651B-682C-B48C-6C48-BA294EF8BA8D}" dt="2024-01-25T08:39:36.467" v="55"/>
          <ac:grpSpMkLst>
            <pc:docMk/>
            <pc:sldMk cId="841769913" sldId="257"/>
            <ac:grpSpMk id="27" creationId="{5FA2CA5F-1362-4803-A687-3BE653703D3F}"/>
          </ac:grpSpMkLst>
        </pc:grpChg>
        <pc:picChg chg="add del mod">
          <ac:chgData name="Marko Vlček" userId="S::marko.vlcek@skole.hr::74134a01-b2ff-4f03-bd7b-698557409289" providerId="AD" clId="Web-{BC81651B-682C-B48C-6C48-BA294EF8BA8D}" dt="2024-01-25T08:38:56.278" v="53"/>
          <ac:picMkLst>
            <pc:docMk/>
            <pc:sldMk cId="841769913" sldId="257"/>
            <ac:picMk id="4" creationId="{F639C063-9996-B178-75B1-CAC8EA1081F6}"/>
          </ac:picMkLst>
        </pc:picChg>
        <pc:picChg chg="mod ord">
          <ac:chgData name="Marko Vlček" userId="S::marko.vlcek@skole.hr::74134a01-b2ff-4f03-bd7b-698557409289" providerId="AD" clId="Web-{BC81651B-682C-B48C-6C48-BA294EF8BA8D}" dt="2024-01-25T08:39:36.467" v="55"/>
          <ac:picMkLst>
            <pc:docMk/>
            <pc:sldMk cId="841769913" sldId="257"/>
            <ac:picMk id="5" creationId="{D067EA8B-6481-C32D-11DE-6F2DB384D4E9}"/>
          </ac:picMkLst>
        </pc:picChg>
        <pc:picChg chg="add mod">
          <ac:chgData name="Marko Vlček" userId="S::marko.vlcek@skole.hr::74134a01-b2ff-4f03-bd7b-698557409289" providerId="AD" clId="Web-{BC81651B-682C-B48C-6C48-BA294EF8BA8D}" dt="2024-01-25T08:39:36.467" v="55"/>
          <ac:picMkLst>
            <pc:docMk/>
            <pc:sldMk cId="841769913" sldId="257"/>
            <ac:picMk id="6" creationId="{F301E342-768C-3D37-5878-72C1E0808C6B}"/>
          </ac:picMkLst>
        </pc:picChg>
      </pc:sldChg>
      <pc:sldChg chg="addSp modSp mod setBg">
        <pc:chgData name="Marko Vlček" userId="S::marko.vlcek@skole.hr::74134a01-b2ff-4f03-bd7b-698557409289" providerId="AD" clId="Web-{BC81651B-682C-B48C-6C48-BA294EF8BA8D}" dt="2024-01-25T08:32:32.703" v="11"/>
        <pc:sldMkLst>
          <pc:docMk/>
          <pc:sldMk cId="352042707" sldId="258"/>
        </pc:sldMkLst>
        <pc:spChg chg="mod">
          <ac:chgData name="Marko Vlček" userId="S::marko.vlcek@skole.hr::74134a01-b2ff-4f03-bd7b-698557409289" providerId="AD" clId="Web-{BC81651B-682C-B48C-6C48-BA294EF8BA8D}" dt="2024-01-25T08:32:32.703" v="11"/>
          <ac:spMkLst>
            <pc:docMk/>
            <pc:sldMk cId="352042707" sldId="258"/>
            <ac:spMk id="2" creationId="{5731A1A8-20FD-7F31-9FE2-D23263670362}"/>
          </ac:spMkLst>
        </pc:spChg>
        <pc:spChg chg="mod">
          <ac:chgData name="Marko Vlček" userId="S::marko.vlcek@skole.hr::74134a01-b2ff-4f03-bd7b-698557409289" providerId="AD" clId="Web-{BC81651B-682C-B48C-6C48-BA294EF8BA8D}" dt="2024-01-25T08:32:32.703" v="11"/>
          <ac:spMkLst>
            <pc:docMk/>
            <pc:sldMk cId="352042707" sldId="258"/>
            <ac:spMk id="3" creationId="{A7F85FBB-8A18-68D6-BBF8-5692ABC9676C}"/>
          </ac:spMkLst>
        </pc:spChg>
        <pc:spChg chg="add">
          <ac:chgData name="Marko Vlček" userId="S::marko.vlcek@skole.hr::74134a01-b2ff-4f03-bd7b-698557409289" providerId="AD" clId="Web-{BC81651B-682C-B48C-6C48-BA294EF8BA8D}" dt="2024-01-25T08:32:32.703" v="11"/>
          <ac:spMkLst>
            <pc:docMk/>
            <pc:sldMk cId="352042707" sldId="258"/>
            <ac:spMk id="9" creationId="{9AA72BD9-2C5A-4EDC-931F-5AA08EACA0F3}"/>
          </ac:spMkLst>
        </pc:spChg>
        <pc:spChg chg="add">
          <ac:chgData name="Marko Vlček" userId="S::marko.vlcek@skole.hr::74134a01-b2ff-4f03-bd7b-698557409289" providerId="AD" clId="Web-{BC81651B-682C-B48C-6C48-BA294EF8BA8D}" dt="2024-01-25T08:32:32.703" v="11"/>
          <ac:spMkLst>
            <pc:docMk/>
            <pc:sldMk cId="352042707" sldId="258"/>
            <ac:spMk id="11" creationId="{DD3981AC-7B61-4947-BCF3-F7AA7FA385B9}"/>
          </ac:spMkLst>
        </pc:spChg>
        <pc:spChg chg="add">
          <ac:chgData name="Marko Vlček" userId="S::marko.vlcek@skole.hr::74134a01-b2ff-4f03-bd7b-698557409289" providerId="AD" clId="Web-{BC81651B-682C-B48C-6C48-BA294EF8BA8D}" dt="2024-01-25T08:32:32.703" v="11"/>
          <ac:spMkLst>
            <pc:docMk/>
            <pc:sldMk cId="352042707" sldId="258"/>
            <ac:spMk id="13" creationId="{55D4142C-5077-457F-A6AD-3FECFDB39685}"/>
          </ac:spMkLst>
        </pc:spChg>
        <pc:spChg chg="add">
          <ac:chgData name="Marko Vlček" userId="S::marko.vlcek@skole.hr::74134a01-b2ff-4f03-bd7b-698557409289" providerId="AD" clId="Web-{BC81651B-682C-B48C-6C48-BA294EF8BA8D}" dt="2024-01-25T08:32:32.703" v="11"/>
          <ac:spMkLst>
            <pc:docMk/>
            <pc:sldMk cId="352042707" sldId="258"/>
            <ac:spMk id="15" creationId="{7A5F0580-5EE9-419F-96EE-B6529EF6E7D0}"/>
          </ac:spMkLst>
        </pc:spChg>
        <pc:picChg chg="add mod ord">
          <ac:chgData name="Marko Vlček" userId="S::marko.vlcek@skole.hr::74134a01-b2ff-4f03-bd7b-698557409289" providerId="AD" clId="Web-{BC81651B-682C-B48C-6C48-BA294EF8BA8D}" dt="2024-01-25T08:32:32.703" v="11"/>
          <ac:picMkLst>
            <pc:docMk/>
            <pc:sldMk cId="352042707" sldId="258"/>
            <ac:picMk id="4" creationId="{93BFC446-9B20-BB55-AF8B-A366A779E7BD}"/>
          </ac:picMkLst>
        </pc:picChg>
      </pc:sldChg>
      <pc:sldChg chg="addSp modSp mod setBg">
        <pc:chgData name="Marko Vlček" userId="S::marko.vlcek@skole.hr::74134a01-b2ff-4f03-bd7b-698557409289" providerId="AD" clId="Web-{BC81651B-682C-B48C-6C48-BA294EF8BA8D}" dt="2024-01-25T08:50:15.768" v="111" actId="20577"/>
        <pc:sldMkLst>
          <pc:docMk/>
          <pc:sldMk cId="3322174245" sldId="259"/>
        </pc:sldMkLst>
        <pc:spChg chg="mod">
          <ac:chgData name="Marko Vlček" userId="S::marko.vlcek@skole.hr::74134a01-b2ff-4f03-bd7b-698557409289" providerId="AD" clId="Web-{BC81651B-682C-B48C-6C48-BA294EF8BA8D}" dt="2024-01-25T08:50:15.768" v="111" actId="20577"/>
          <ac:spMkLst>
            <pc:docMk/>
            <pc:sldMk cId="3322174245" sldId="259"/>
            <ac:spMk id="2" creationId="{EDE7B203-77BA-BE65-F6F0-622A27F5EE83}"/>
          </ac:spMkLst>
        </pc:spChg>
        <pc:spChg chg="mod">
          <ac:chgData name="Marko Vlček" userId="S::marko.vlcek@skole.hr::74134a01-b2ff-4f03-bd7b-698557409289" providerId="AD" clId="Web-{BC81651B-682C-B48C-6C48-BA294EF8BA8D}" dt="2024-01-25T08:49:48.330" v="110"/>
          <ac:spMkLst>
            <pc:docMk/>
            <pc:sldMk cId="3322174245" sldId="259"/>
            <ac:spMk id="3" creationId="{7C45F6F2-001A-9825-FF7B-B8E04C08E80D}"/>
          </ac:spMkLst>
        </pc:spChg>
        <pc:spChg chg="add">
          <ac:chgData name="Marko Vlček" userId="S::marko.vlcek@skole.hr::74134a01-b2ff-4f03-bd7b-698557409289" providerId="AD" clId="Web-{BC81651B-682C-B48C-6C48-BA294EF8BA8D}" dt="2024-01-25T08:49:48.330" v="110"/>
          <ac:spMkLst>
            <pc:docMk/>
            <pc:sldMk cId="3322174245" sldId="259"/>
            <ac:spMk id="9" creationId="{5A0118C5-4F8D-4CF4-BADD-53FEACC6C42A}"/>
          </ac:spMkLst>
        </pc:spChg>
        <pc:spChg chg="add">
          <ac:chgData name="Marko Vlček" userId="S::marko.vlcek@skole.hr::74134a01-b2ff-4f03-bd7b-698557409289" providerId="AD" clId="Web-{BC81651B-682C-B48C-6C48-BA294EF8BA8D}" dt="2024-01-25T08:49:48.330" v="110"/>
          <ac:spMkLst>
            <pc:docMk/>
            <pc:sldMk cId="3322174245" sldId="259"/>
            <ac:spMk id="11" creationId="{3C1D1FA3-6212-4B97-9B1E-C7F81247C2B9}"/>
          </ac:spMkLst>
        </pc:spChg>
        <pc:spChg chg="add">
          <ac:chgData name="Marko Vlček" userId="S::marko.vlcek@skole.hr::74134a01-b2ff-4f03-bd7b-698557409289" providerId="AD" clId="Web-{BC81651B-682C-B48C-6C48-BA294EF8BA8D}" dt="2024-01-25T08:49:48.330" v="110"/>
          <ac:spMkLst>
            <pc:docMk/>
            <pc:sldMk cId="3322174245" sldId="259"/>
            <ac:spMk id="13" creationId="{11C51958-04D4-4687-95A2-95DCDCF47464}"/>
          </ac:spMkLst>
        </pc:spChg>
        <pc:spChg chg="add">
          <ac:chgData name="Marko Vlček" userId="S::marko.vlcek@skole.hr::74134a01-b2ff-4f03-bd7b-698557409289" providerId="AD" clId="Web-{BC81651B-682C-B48C-6C48-BA294EF8BA8D}" dt="2024-01-25T08:49:48.330" v="110"/>
          <ac:spMkLst>
            <pc:docMk/>
            <pc:sldMk cId="3322174245" sldId="259"/>
            <ac:spMk id="15" creationId="{79AFCB35-9C04-4524-A0B1-57FF6865D013}"/>
          </ac:spMkLst>
        </pc:spChg>
        <pc:spChg chg="add">
          <ac:chgData name="Marko Vlček" userId="S::marko.vlcek@skole.hr::74134a01-b2ff-4f03-bd7b-698557409289" providerId="AD" clId="Web-{BC81651B-682C-B48C-6C48-BA294EF8BA8D}" dt="2024-01-25T08:49:48.330" v="110"/>
          <ac:spMkLst>
            <pc:docMk/>
            <pc:sldMk cId="3322174245" sldId="259"/>
            <ac:spMk id="17" creationId="{D11AD2AD-0BA0-4DD3-8EEA-84686A0E718C}"/>
          </ac:spMkLst>
        </pc:spChg>
        <pc:grpChg chg="add">
          <ac:chgData name="Marko Vlček" userId="S::marko.vlcek@skole.hr::74134a01-b2ff-4f03-bd7b-698557409289" providerId="AD" clId="Web-{BC81651B-682C-B48C-6C48-BA294EF8BA8D}" dt="2024-01-25T08:49:48.330" v="110"/>
          <ac:grpSpMkLst>
            <pc:docMk/>
            <pc:sldMk cId="3322174245" sldId="259"/>
            <ac:grpSpMk id="19" creationId="{0C156BF8-7FF7-440F-BE2B-417DFFE8BFA5}"/>
          </ac:grpSpMkLst>
        </pc:grpChg>
        <pc:picChg chg="add mod">
          <ac:chgData name="Marko Vlček" userId="S::marko.vlcek@skole.hr::74134a01-b2ff-4f03-bd7b-698557409289" providerId="AD" clId="Web-{BC81651B-682C-B48C-6C48-BA294EF8BA8D}" dt="2024-01-25T08:49:48.330" v="110"/>
          <ac:picMkLst>
            <pc:docMk/>
            <pc:sldMk cId="3322174245" sldId="259"/>
            <ac:picMk id="4" creationId="{5030675A-CC8E-11AF-A9D9-6073ED4F4A4F}"/>
          </ac:picMkLst>
        </pc:picChg>
      </pc:sldChg>
      <pc:sldChg chg="addSp modSp new mod setBg">
        <pc:chgData name="Marko Vlček" userId="S::marko.vlcek@skole.hr::74134a01-b2ff-4f03-bd7b-698557409289" providerId="AD" clId="Web-{BC81651B-682C-B48C-6C48-BA294EF8BA8D}" dt="2024-01-25T08:58:58.207" v="178" actId="20577"/>
        <pc:sldMkLst>
          <pc:docMk/>
          <pc:sldMk cId="2051500862" sldId="260"/>
        </pc:sldMkLst>
        <pc:spChg chg="mod">
          <ac:chgData name="Marko Vlček" userId="S::marko.vlcek@skole.hr::74134a01-b2ff-4f03-bd7b-698557409289" providerId="AD" clId="Web-{BC81651B-682C-B48C-6C48-BA294EF8BA8D}" dt="2024-01-25T08:58:24.909" v="166"/>
          <ac:spMkLst>
            <pc:docMk/>
            <pc:sldMk cId="2051500862" sldId="260"/>
            <ac:spMk id="2" creationId="{941B5AB6-59BF-B911-C408-21DF3138D8B8}"/>
          </ac:spMkLst>
        </pc:spChg>
        <pc:spChg chg="mod ord">
          <ac:chgData name="Marko Vlček" userId="S::marko.vlcek@skole.hr::74134a01-b2ff-4f03-bd7b-698557409289" providerId="AD" clId="Web-{BC81651B-682C-B48C-6C48-BA294EF8BA8D}" dt="2024-01-25T08:58:58.207" v="178" actId="20577"/>
          <ac:spMkLst>
            <pc:docMk/>
            <pc:sldMk cId="2051500862" sldId="260"/>
            <ac:spMk id="3" creationId="{034224C9-BD1A-3887-5008-F211A6428D8F}"/>
          </ac:spMkLst>
        </pc:spChg>
        <pc:spChg chg="add">
          <ac:chgData name="Marko Vlček" userId="S::marko.vlcek@skole.hr::74134a01-b2ff-4f03-bd7b-698557409289" providerId="AD" clId="Web-{BC81651B-682C-B48C-6C48-BA294EF8BA8D}" dt="2024-01-25T08:58:24.909" v="166"/>
          <ac:spMkLst>
            <pc:docMk/>
            <pc:sldMk cId="2051500862" sldId="260"/>
            <ac:spMk id="9" creationId="{C3896A03-3945-419A-B66B-4EE266EDD152}"/>
          </ac:spMkLst>
        </pc:spChg>
        <pc:spChg chg="add">
          <ac:chgData name="Marko Vlček" userId="S::marko.vlcek@skole.hr::74134a01-b2ff-4f03-bd7b-698557409289" providerId="AD" clId="Web-{BC81651B-682C-B48C-6C48-BA294EF8BA8D}" dt="2024-01-25T08:58:24.909" v="166"/>
          <ac:spMkLst>
            <pc:docMk/>
            <pc:sldMk cId="2051500862" sldId="260"/>
            <ac:spMk id="11" creationId="{B34F5AD2-EDBD-4BBD-A55C-EAFFD0C7097A}"/>
          </ac:spMkLst>
        </pc:spChg>
        <pc:spChg chg="add">
          <ac:chgData name="Marko Vlček" userId="S::marko.vlcek@skole.hr::74134a01-b2ff-4f03-bd7b-698557409289" providerId="AD" clId="Web-{BC81651B-682C-B48C-6C48-BA294EF8BA8D}" dt="2024-01-25T08:58:24.909" v="166"/>
          <ac:spMkLst>
            <pc:docMk/>
            <pc:sldMk cId="2051500862" sldId="260"/>
            <ac:spMk id="13" creationId="{450D3AD2-FA80-415F-A9CE-54D884561CD7}"/>
          </ac:spMkLst>
        </pc:spChg>
        <pc:picChg chg="add mod">
          <ac:chgData name="Marko Vlček" userId="S::marko.vlcek@skole.hr::74134a01-b2ff-4f03-bd7b-698557409289" providerId="AD" clId="Web-{BC81651B-682C-B48C-6C48-BA294EF8BA8D}" dt="2024-01-25T08:58:24.909" v="166"/>
          <ac:picMkLst>
            <pc:docMk/>
            <pc:sldMk cId="2051500862" sldId="260"/>
            <ac:picMk id="4" creationId="{50ACBE6B-6EE4-FAF3-E88F-5C87361CE219}"/>
          </ac:picMkLst>
        </pc:picChg>
      </pc:sldChg>
      <pc:sldChg chg="new">
        <pc:chgData name="Marko Vlček" userId="S::marko.vlcek@skole.hr::74134a01-b2ff-4f03-bd7b-698557409289" providerId="AD" clId="Web-{BC81651B-682C-B48C-6C48-BA294EF8BA8D}" dt="2024-01-25T08:37:00.399" v="52"/>
        <pc:sldMkLst>
          <pc:docMk/>
          <pc:sldMk cId="1532348301" sldId="261"/>
        </pc:sldMkLst>
      </pc:sldChg>
    </pc:docChg>
  </pc:docChgLst>
  <pc:docChgLst>
    <pc:chgData name="Marko Vlček" userId="S::marko.vlcek@skole.hr::74134a01-b2ff-4f03-bd7b-698557409289" providerId="AD" clId="Web-{2548E14D-1A56-017D-5AE9-0C590E2A7B6D}"/>
    <pc:docChg chg="modSld">
      <pc:chgData name="Marko Vlček" userId="S::marko.vlcek@skole.hr::74134a01-b2ff-4f03-bd7b-698557409289" providerId="AD" clId="Web-{2548E14D-1A56-017D-5AE9-0C590E2A7B6D}" dt="2024-01-18T08:56:58.890" v="23" actId="20577"/>
      <pc:docMkLst>
        <pc:docMk/>
      </pc:docMkLst>
      <pc:sldChg chg="modSp">
        <pc:chgData name="Marko Vlček" userId="S::marko.vlcek@skole.hr::74134a01-b2ff-4f03-bd7b-698557409289" providerId="AD" clId="Web-{2548E14D-1A56-017D-5AE9-0C590E2A7B6D}" dt="2024-01-18T08:56:58.890" v="23" actId="20577"/>
        <pc:sldMkLst>
          <pc:docMk/>
          <pc:sldMk cId="352042707" sldId="258"/>
        </pc:sldMkLst>
        <pc:spChg chg="mod">
          <ac:chgData name="Marko Vlček" userId="S::marko.vlcek@skole.hr::74134a01-b2ff-4f03-bd7b-698557409289" providerId="AD" clId="Web-{2548E14D-1A56-017D-5AE9-0C590E2A7B6D}" dt="2024-01-18T08:56:58.890" v="23" actId="20577"/>
          <ac:spMkLst>
            <pc:docMk/>
            <pc:sldMk cId="352042707" sldId="258"/>
            <ac:spMk id="2" creationId="{5731A1A8-20FD-7F31-9FE2-D23263670362}"/>
          </ac:spMkLst>
        </pc:spChg>
      </pc:sldChg>
    </pc:docChg>
  </pc:docChgLst>
  <pc:docChgLst>
    <pc:chgData name="Marko Vlček" userId="S::marko.vlcek@skole.hr::74134a01-b2ff-4f03-bd7b-698557409289" providerId="AD" clId="Web-{78F42BB5-4124-AEAD-3B71-278599290D8D}"/>
    <pc:docChg chg="addSld delSld modSld">
      <pc:chgData name="Marko Vlček" userId="S::marko.vlcek@skole.hr::74134a01-b2ff-4f03-bd7b-698557409289" providerId="AD" clId="Web-{78F42BB5-4124-AEAD-3B71-278599290D8D}" dt="2024-02-01T08:29:35.277" v="7"/>
      <pc:docMkLst>
        <pc:docMk/>
      </pc:docMkLst>
      <pc:sldChg chg="addSp modSp new mod setBg setClrOvrMap">
        <pc:chgData name="Marko Vlček" userId="S::marko.vlcek@skole.hr::74134a01-b2ff-4f03-bd7b-698557409289" providerId="AD" clId="Web-{78F42BB5-4124-AEAD-3B71-278599290D8D}" dt="2024-02-01T08:29:35.277" v="7"/>
        <pc:sldMkLst>
          <pc:docMk/>
          <pc:sldMk cId="1312720430" sldId="261"/>
        </pc:sldMkLst>
        <pc:spChg chg="mod">
          <ac:chgData name="Marko Vlček" userId="S::marko.vlcek@skole.hr::74134a01-b2ff-4f03-bd7b-698557409289" providerId="AD" clId="Web-{78F42BB5-4124-AEAD-3B71-278599290D8D}" dt="2024-02-01T08:29:35.277" v="7"/>
          <ac:spMkLst>
            <pc:docMk/>
            <pc:sldMk cId="1312720430" sldId="261"/>
            <ac:spMk id="2" creationId="{94E99E38-915C-F908-FEF8-6F9DA9D7CDB6}"/>
          </ac:spMkLst>
        </pc:spChg>
        <pc:spChg chg="mod">
          <ac:chgData name="Marko Vlček" userId="S::marko.vlcek@skole.hr::74134a01-b2ff-4f03-bd7b-698557409289" providerId="AD" clId="Web-{78F42BB5-4124-AEAD-3B71-278599290D8D}" dt="2024-02-01T08:29:35.277" v="7"/>
          <ac:spMkLst>
            <pc:docMk/>
            <pc:sldMk cId="1312720430" sldId="261"/>
            <ac:spMk id="3" creationId="{D27EF63F-B749-49BD-9F55-72689D0700B9}"/>
          </ac:spMkLst>
        </pc:spChg>
        <pc:spChg chg="add">
          <ac:chgData name="Marko Vlček" userId="S::marko.vlcek@skole.hr::74134a01-b2ff-4f03-bd7b-698557409289" providerId="AD" clId="Web-{78F42BB5-4124-AEAD-3B71-278599290D8D}" dt="2024-02-01T08:29:35.277" v="7"/>
          <ac:spMkLst>
            <pc:docMk/>
            <pc:sldMk cId="1312720430" sldId="261"/>
            <ac:spMk id="9" creationId="{71B2258F-86CA-4D4D-8270-BC05FCDEBFB3}"/>
          </ac:spMkLst>
        </pc:spChg>
        <pc:picChg chg="add">
          <ac:chgData name="Marko Vlček" userId="S::marko.vlcek@skole.hr::74134a01-b2ff-4f03-bd7b-698557409289" providerId="AD" clId="Web-{78F42BB5-4124-AEAD-3B71-278599290D8D}" dt="2024-02-01T08:29:35.277" v="7"/>
          <ac:picMkLst>
            <pc:docMk/>
            <pc:sldMk cId="1312720430" sldId="261"/>
            <ac:picMk id="5" creationId="{BA1F108C-C737-D9AA-71EF-C83ED2DB95DB}"/>
          </ac:picMkLst>
        </pc:picChg>
      </pc:sldChg>
      <pc:sldChg chg="del">
        <pc:chgData name="Marko Vlček" userId="S::marko.vlcek@skole.hr::74134a01-b2ff-4f03-bd7b-698557409289" providerId="AD" clId="Web-{78F42BB5-4124-AEAD-3B71-278599290D8D}" dt="2024-02-01T08:28:13.493" v="1"/>
        <pc:sldMkLst>
          <pc:docMk/>
          <pc:sldMk cId="1532348301" sldId="261"/>
        </pc:sldMkLst>
      </pc:sldChg>
      <pc:sldChg chg="new del">
        <pc:chgData name="Marko Vlček" userId="S::marko.vlcek@skole.hr::74134a01-b2ff-4f03-bd7b-698557409289" providerId="AD" clId="Web-{78F42BB5-4124-AEAD-3B71-278599290D8D}" dt="2024-02-01T08:28:16.400" v="2"/>
        <pc:sldMkLst>
          <pc:docMk/>
          <pc:sldMk cId="40271800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930249-8242-4E2B-AF17-C01826488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BDD999-C5E1-4B3E-A710-76867381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EF12FB-BCAE-9862-9318-812793A7E9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3118" r="-2" b="14374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8181" y="1122363"/>
            <a:ext cx="9795637" cy="2220775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Elektroničko nasilje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181" y="3514853"/>
            <a:ext cx="9795637" cy="20570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Marko Vlček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C394A29-FB96-4573-9568-DADA00F59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5D977-E101-D99E-C770-232D94B7E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6140449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Što je elektroničko nasilje?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B5F4-F118-827B-EB28-D3EAB461F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6140449" cy="286228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 err="1">
                <a:solidFill>
                  <a:schemeClr val="bg1">
                    <a:alpha val="80000"/>
                  </a:schemeClr>
                </a:solidFill>
              </a:rPr>
              <a:t>Elektroničko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</a:rPr>
              <a:t>nasilje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(Cyberbullying)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je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oblik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nasilja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koji se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događa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na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internetu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ili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putem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mobitela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s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ciljem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uznemiravanja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. Iza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poruka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fotografija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i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videa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mogu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stajati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tebi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poznate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ili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nepoznate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osobe</a:t>
            </a:r>
            <a:r>
              <a:rPr lang="en-US" sz="32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.</a:t>
            </a:r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D067EA8B-6481-C32D-11DE-6F2DB384D4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56" r="1" b="1"/>
          <a:stretch/>
        </p:blipFill>
        <p:spPr>
          <a:xfrm>
            <a:off x="7648048" y="2"/>
            <a:ext cx="4543952" cy="3333749"/>
          </a:xfrm>
          <a:custGeom>
            <a:avLst/>
            <a:gdLst/>
            <a:ahLst/>
            <a:cxnLst/>
            <a:rect l="l" t="t" r="r" b="b"/>
            <a:pathLst>
              <a:path w="4543952" h="3333749">
                <a:moveTo>
                  <a:pt x="332842" y="2836169"/>
                </a:moveTo>
                <a:lnTo>
                  <a:pt x="332842" y="2836170"/>
                </a:lnTo>
                <a:cubicBezTo>
                  <a:pt x="336914" y="2839980"/>
                  <a:pt x="340200" y="2844314"/>
                  <a:pt x="341533" y="2848791"/>
                </a:cubicBezTo>
                <a:lnTo>
                  <a:pt x="358166" y="2903542"/>
                </a:lnTo>
                <a:lnTo>
                  <a:pt x="366072" y="2947856"/>
                </a:lnTo>
                <a:lnTo>
                  <a:pt x="361441" y="2914325"/>
                </a:lnTo>
                <a:lnTo>
                  <a:pt x="358166" y="2903542"/>
                </a:lnTo>
                <a:lnTo>
                  <a:pt x="357138" y="2897782"/>
                </a:lnTo>
                <a:cubicBezTo>
                  <a:pt x="352392" y="2881304"/>
                  <a:pt x="346534" y="2865007"/>
                  <a:pt x="341533" y="2848790"/>
                </a:cubicBezTo>
                <a:close/>
                <a:moveTo>
                  <a:pt x="296001" y="2745349"/>
                </a:moveTo>
                <a:lnTo>
                  <a:pt x="289670" y="2770755"/>
                </a:lnTo>
                <a:lnTo>
                  <a:pt x="290080" y="2778003"/>
                </a:lnTo>
                <a:lnTo>
                  <a:pt x="289301" y="2782302"/>
                </a:lnTo>
                <a:lnTo>
                  <a:pt x="290501" y="2785437"/>
                </a:lnTo>
                <a:lnTo>
                  <a:pt x="290929" y="2793020"/>
                </a:lnTo>
                <a:lnTo>
                  <a:pt x="300579" y="2811777"/>
                </a:lnTo>
                <a:lnTo>
                  <a:pt x="300582" y="2811784"/>
                </a:lnTo>
                <a:lnTo>
                  <a:pt x="300583" y="2811784"/>
                </a:lnTo>
                <a:lnTo>
                  <a:pt x="300579" y="2811777"/>
                </a:lnTo>
                <a:lnTo>
                  <a:pt x="290501" y="2785437"/>
                </a:lnTo>
                <a:lnTo>
                  <a:pt x="290080" y="2778003"/>
                </a:lnTo>
                <a:close/>
                <a:moveTo>
                  <a:pt x="418115" y="2518261"/>
                </a:moveTo>
                <a:lnTo>
                  <a:pt x="418115" y="2518262"/>
                </a:lnTo>
                <a:lnTo>
                  <a:pt x="421759" y="2545004"/>
                </a:lnTo>
                <a:lnTo>
                  <a:pt x="417545" y="2571031"/>
                </a:lnTo>
                <a:cubicBezTo>
                  <a:pt x="405543" y="2612942"/>
                  <a:pt x="372966" y="2640947"/>
                  <a:pt x="344391" y="2667998"/>
                </a:cubicBezTo>
                <a:cubicBezTo>
                  <a:pt x="320006" y="2691051"/>
                  <a:pt x="306290" y="2716960"/>
                  <a:pt x="296001" y="2745345"/>
                </a:cubicBezTo>
                <a:lnTo>
                  <a:pt x="296001" y="2745346"/>
                </a:lnTo>
                <a:cubicBezTo>
                  <a:pt x="306290" y="2716961"/>
                  <a:pt x="320006" y="2691052"/>
                  <a:pt x="344391" y="2667999"/>
                </a:cubicBezTo>
                <a:cubicBezTo>
                  <a:pt x="372966" y="2640948"/>
                  <a:pt x="405543" y="2612943"/>
                  <a:pt x="417545" y="2571032"/>
                </a:cubicBezTo>
                <a:cubicBezTo>
                  <a:pt x="420117" y="2561983"/>
                  <a:pt x="421593" y="2553553"/>
                  <a:pt x="421760" y="2545004"/>
                </a:cubicBezTo>
                <a:lnTo>
                  <a:pt x="421759" y="2545004"/>
                </a:lnTo>
                <a:lnTo>
                  <a:pt x="421760" y="2545003"/>
                </a:lnTo>
                <a:cubicBezTo>
                  <a:pt x="421926" y="2536454"/>
                  <a:pt x="420783" y="2527787"/>
                  <a:pt x="418115" y="2518261"/>
                </a:cubicBezTo>
                <a:close/>
                <a:moveTo>
                  <a:pt x="414227" y="2440913"/>
                </a:moveTo>
                <a:lnTo>
                  <a:pt x="409472" y="2463014"/>
                </a:lnTo>
                <a:lnTo>
                  <a:pt x="409472" y="2463015"/>
                </a:lnTo>
                <a:lnTo>
                  <a:pt x="411535" y="2490548"/>
                </a:lnTo>
                <a:lnTo>
                  <a:pt x="418115" y="2518259"/>
                </a:lnTo>
                <a:lnTo>
                  <a:pt x="409472" y="2463015"/>
                </a:lnTo>
                <a:close/>
                <a:moveTo>
                  <a:pt x="817328" y="1508455"/>
                </a:moveTo>
                <a:lnTo>
                  <a:pt x="845421" y="1596210"/>
                </a:lnTo>
                <a:cubicBezTo>
                  <a:pt x="847898" y="1604975"/>
                  <a:pt x="846373" y="1615833"/>
                  <a:pt x="843517" y="1624977"/>
                </a:cubicBezTo>
                <a:cubicBezTo>
                  <a:pt x="833801" y="1656220"/>
                  <a:pt x="809415" y="1676033"/>
                  <a:pt x="786935" y="1697750"/>
                </a:cubicBezTo>
                <a:cubicBezTo>
                  <a:pt x="777029" y="1707276"/>
                  <a:pt x="769981" y="1720420"/>
                  <a:pt x="764267" y="1733185"/>
                </a:cubicBezTo>
                <a:cubicBezTo>
                  <a:pt x="749595" y="1766332"/>
                  <a:pt x="736452" y="1800243"/>
                  <a:pt x="722546" y="1833772"/>
                </a:cubicBezTo>
                <a:cubicBezTo>
                  <a:pt x="721212" y="1837010"/>
                  <a:pt x="717783" y="1839676"/>
                  <a:pt x="714925" y="1842155"/>
                </a:cubicBezTo>
                <a:cubicBezTo>
                  <a:pt x="684824" y="1866919"/>
                  <a:pt x="654535" y="1891494"/>
                  <a:pt x="624434" y="1916451"/>
                </a:cubicBezTo>
                <a:cubicBezTo>
                  <a:pt x="618720" y="1921213"/>
                  <a:pt x="614528" y="1928073"/>
                  <a:pt x="609004" y="1933216"/>
                </a:cubicBezTo>
                <a:cubicBezTo>
                  <a:pt x="601384" y="1940456"/>
                  <a:pt x="594143" y="1949600"/>
                  <a:pt x="584999" y="1953410"/>
                </a:cubicBezTo>
                <a:cubicBezTo>
                  <a:pt x="556234" y="1965221"/>
                  <a:pt x="543850" y="1987891"/>
                  <a:pt x="538516" y="2016466"/>
                </a:cubicBezTo>
                <a:cubicBezTo>
                  <a:pt x="533563" y="2042567"/>
                  <a:pt x="529371" y="2068666"/>
                  <a:pt x="523657" y="2094575"/>
                </a:cubicBezTo>
                <a:cubicBezTo>
                  <a:pt x="516799" y="2126198"/>
                  <a:pt x="509369" y="2157633"/>
                  <a:pt x="500986" y="2188876"/>
                </a:cubicBezTo>
                <a:cubicBezTo>
                  <a:pt x="497366" y="2202401"/>
                  <a:pt x="493176" y="2216689"/>
                  <a:pt x="485746" y="2228311"/>
                </a:cubicBezTo>
                <a:cubicBezTo>
                  <a:pt x="465171" y="2260887"/>
                  <a:pt x="451265" y="2295750"/>
                  <a:pt x="456789" y="2334041"/>
                </a:cubicBezTo>
                <a:cubicBezTo>
                  <a:pt x="461171" y="2364712"/>
                  <a:pt x="449931" y="2390431"/>
                  <a:pt x="432404" y="2409482"/>
                </a:cubicBezTo>
                <a:cubicBezTo>
                  <a:pt x="424451" y="2418151"/>
                  <a:pt x="418938" y="2426974"/>
                  <a:pt x="415303" y="2435910"/>
                </a:cubicBezTo>
                <a:lnTo>
                  <a:pt x="432404" y="2409483"/>
                </a:lnTo>
                <a:cubicBezTo>
                  <a:pt x="449931" y="2390432"/>
                  <a:pt x="461171" y="2364713"/>
                  <a:pt x="456789" y="2334042"/>
                </a:cubicBezTo>
                <a:cubicBezTo>
                  <a:pt x="451265" y="2295751"/>
                  <a:pt x="465171" y="2260888"/>
                  <a:pt x="485746" y="2228312"/>
                </a:cubicBezTo>
                <a:cubicBezTo>
                  <a:pt x="493176" y="2216690"/>
                  <a:pt x="497366" y="2202402"/>
                  <a:pt x="500986" y="2188877"/>
                </a:cubicBezTo>
                <a:cubicBezTo>
                  <a:pt x="509369" y="2157634"/>
                  <a:pt x="516799" y="2126199"/>
                  <a:pt x="523657" y="2094576"/>
                </a:cubicBezTo>
                <a:cubicBezTo>
                  <a:pt x="529371" y="2068667"/>
                  <a:pt x="533563" y="2042568"/>
                  <a:pt x="538516" y="2016467"/>
                </a:cubicBezTo>
                <a:cubicBezTo>
                  <a:pt x="543850" y="1987892"/>
                  <a:pt x="556234" y="1965222"/>
                  <a:pt x="584999" y="1953411"/>
                </a:cubicBezTo>
                <a:cubicBezTo>
                  <a:pt x="594143" y="1949601"/>
                  <a:pt x="601384" y="1940457"/>
                  <a:pt x="609004" y="1933217"/>
                </a:cubicBezTo>
                <a:cubicBezTo>
                  <a:pt x="614528" y="1928074"/>
                  <a:pt x="618720" y="1921214"/>
                  <a:pt x="624434" y="1916452"/>
                </a:cubicBezTo>
                <a:cubicBezTo>
                  <a:pt x="654535" y="1891495"/>
                  <a:pt x="684824" y="1866920"/>
                  <a:pt x="714925" y="1842156"/>
                </a:cubicBezTo>
                <a:cubicBezTo>
                  <a:pt x="717783" y="1839677"/>
                  <a:pt x="721212" y="1837011"/>
                  <a:pt x="722546" y="1833773"/>
                </a:cubicBezTo>
                <a:cubicBezTo>
                  <a:pt x="736452" y="1800244"/>
                  <a:pt x="749596" y="1766333"/>
                  <a:pt x="764267" y="1733186"/>
                </a:cubicBezTo>
                <a:cubicBezTo>
                  <a:pt x="769981" y="1720421"/>
                  <a:pt x="777029" y="1707277"/>
                  <a:pt x="786936" y="1697751"/>
                </a:cubicBezTo>
                <a:cubicBezTo>
                  <a:pt x="809416" y="1676034"/>
                  <a:pt x="833801" y="1656221"/>
                  <a:pt x="843517" y="1624978"/>
                </a:cubicBezTo>
                <a:cubicBezTo>
                  <a:pt x="846374" y="1615834"/>
                  <a:pt x="847899" y="1604976"/>
                  <a:pt x="845422" y="1596211"/>
                </a:cubicBezTo>
                <a:close/>
                <a:moveTo>
                  <a:pt x="798723" y="1459070"/>
                </a:moveTo>
                <a:lnTo>
                  <a:pt x="807941" y="1481569"/>
                </a:lnTo>
                <a:lnTo>
                  <a:pt x="798724" y="1459071"/>
                </a:lnTo>
                <a:close/>
                <a:moveTo>
                  <a:pt x="779530" y="1268755"/>
                </a:moveTo>
                <a:lnTo>
                  <a:pt x="774363" y="1286066"/>
                </a:lnTo>
                <a:cubicBezTo>
                  <a:pt x="759789" y="1306927"/>
                  <a:pt x="753550" y="1328549"/>
                  <a:pt x="752025" y="1350624"/>
                </a:cubicBezTo>
                <a:lnTo>
                  <a:pt x="757620" y="1413837"/>
                </a:lnTo>
                <a:lnTo>
                  <a:pt x="752026" y="1350625"/>
                </a:lnTo>
                <a:cubicBezTo>
                  <a:pt x="753550" y="1328550"/>
                  <a:pt x="759790" y="1306927"/>
                  <a:pt x="774363" y="1286067"/>
                </a:cubicBezTo>
                <a:cubicBezTo>
                  <a:pt x="777506" y="1281686"/>
                  <a:pt x="779078" y="1275399"/>
                  <a:pt x="779530" y="1268755"/>
                </a:cubicBezTo>
                <a:close/>
                <a:moveTo>
                  <a:pt x="837801" y="773032"/>
                </a:moveTo>
                <a:lnTo>
                  <a:pt x="829801" y="854376"/>
                </a:lnTo>
                <a:cubicBezTo>
                  <a:pt x="827515" y="878953"/>
                  <a:pt x="826753" y="903719"/>
                  <a:pt x="798747" y="915340"/>
                </a:cubicBezTo>
                <a:cubicBezTo>
                  <a:pt x="794365" y="917056"/>
                  <a:pt x="791127" y="922770"/>
                  <a:pt x="788269" y="927152"/>
                </a:cubicBezTo>
                <a:cubicBezTo>
                  <a:pt x="744261" y="994782"/>
                  <a:pt x="745405" y="1030977"/>
                  <a:pt x="791889" y="1097084"/>
                </a:cubicBezTo>
                <a:cubicBezTo>
                  <a:pt x="796651" y="1103942"/>
                  <a:pt x="800081" y="1118610"/>
                  <a:pt x="796271" y="1123182"/>
                </a:cubicBezTo>
                <a:cubicBezTo>
                  <a:pt x="780459" y="1142614"/>
                  <a:pt x="773411" y="1162951"/>
                  <a:pt x="771553" y="1184026"/>
                </a:cubicBezTo>
                <a:cubicBezTo>
                  <a:pt x="773411" y="1162951"/>
                  <a:pt x="780460" y="1142615"/>
                  <a:pt x="796272" y="1123183"/>
                </a:cubicBezTo>
                <a:cubicBezTo>
                  <a:pt x="800082" y="1118611"/>
                  <a:pt x="796652" y="1103943"/>
                  <a:pt x="791890" y="1097085"/>
                </a:cubicBezTo>
                <a:cubicBezTo>
                  <a:pt x="745406" y="1030978"/>
                  <a:pt x="744262" y="994783"/>
                  <a:pt x="788270" y="927153"/>
                </a:cubicBezTo>
                <a:cubicBezTo>
                  <a:pt x="791128" y="922771"/>
                  <a:pt x="794366" y="917057"/>
                  <a:pt x="798748" y="915341"/>
                </a:cubicBezTo>
                <a:cubicBezTo>
                  <a:pt x="826753" y="903720"/>
                  <a:pt x="827515" y="878954"/>
                  <a:pt x="829801" y="854377"/>
                </a:cubicBezTo>
                <a:cubicBezTo>
                  <a:pt x="832277" y="827327"/>
                  <a:pt x="835515" y="800274"/>
                  <a:pt x="837801" y="773033"/>
                </a:cubicBezTo>
                <a:close/>
                <a:moveTo>
                  <a:pt x="782400" y="517848"/>
                </a:moveTo>
                <a:lnTo>
                  <a:pt x="791317" y="556044"/>
                </a:lnTo>
                <a:cubicBezTo>
                  <a:pt x="793413" y="564045"/>
                  <a:pt x="798937" y="572619"/>
                  <a:pt x="797795" y="580047"/>
                </a:cubicBezTo>
                <a:cubicBezTo>
                  <a:pt x="794461" y="601575"/>
                  <a:pt x="796890" y="622198"/>
                  <a:pt x="801176" y="642534"/>
                </a:cubicBezTo>
                <a:lnTo>
                  <a:pt x="813700" y="694925"/>
                </a:lnTo>
                <a:lnTo>
                  <a:pt x="801177" y="642535"/>
                </a:lnTo>
                <a:cubicBezTo>
                  <a:pt x="796891" y="622198"/>
                  <a:pt x="794462" y="601576"/>
                  <a:pt x="797796" y="580048"/>
                </a:cubicBezTo>
                <a:cubicBezTo>
                  <a:pt x="798938" y="572620"/>
                  <a:pt x="793414" y="564046"/>
                  <a:pt x="791318" y="556045"/>
                </a:cubicBezTo>
                <a:close/>
                <a:moveTo>
                  <a:pt x="783887" y="313530"/>
                </a:moveTo>
                <a:lnTo>
                  <a:pt x="786245" y="324055"/>
                </a:lnTo>
                <a:cubicBezTo>
                  <a:pt x="786031" y="328961"/>
                  <a:pt x="785126" y="334581"/>
                  <a:pt x="784459" y="338867"/>
                </a:cubicBezTo>
                <a:lnTo>
                  <a:pt x="784454" y="338895"/>
                </a:lnTo>
                <a:lnTo>
                  <a:pt x="778363" y="367325"/>
                </a:lnTo>
                <a:lnTo>
                  <a:pt x="774553" y="395637"/>
                </a:lnTo>
                <a:lnTo>
                  <a:pt x="784454" y="338895"/>
                </a:lnTo>
                <a:lnTo>
                  <a:pt x="784460" y="338868"/>
                </a:lnTo>
                <a:cubicBezTo>
                  <a:pt x="785794" y="330296"/>
                  <a:pt x="788080" y="316387"/>
                  <a:pt x="783888" y="313531"/>
                </a:cubicBezTo>
                <a:close/>
                <a:moveTo>
                  <a:pt x="761560" y="281565"/>
                </a:moveTo>
                <a:lnTo>
                  <a:pt x="766454" y="295412"/>
                </a:lnTo>
                <a:lnTo>
                  <a:pt x="766455" y="295412"/>
                </a:lnTo>
                <a:close/>
                <a:moveTo>
                  <a:pt x="774880" y="24483"/>
                </a:moveTo>
                <a:lnTo>
                  <a:pt x="777142" y="74126"/>
                </a:lnTo>
                <a:cubicBezTo>
                  <a:pt x="775758" y="100171"/>
                  <a:pt x="771253" y="125873"/>
                  <a:pt x="767023" y="151566"/>
                </a:cubicBezTo>
                <a:lnTo>
                  <a:pt x="766824" y="153385"/>
                </a:lnTo>
                <a:lnTo>
                  <a:pt x="763010" y="177268"/>
                </a:lnTo>
                <a:lnTo>
                  <a:pt x="758551" y="228941"/>
                </a:lnTo>
                <a:lnTo>
                  <a:pt x="766824" y="153385"/>
                </a:lnTo>
                <a:lnTo>
                  <a:pt x="771220" y="125858"/>
                </a:lnTo>
                <a:cubicBezTo>
                  <a:pt x="773910" y="108700"/>
                  <a:pt x="776220" y="91489"/>
                  <a:pt x="777143" y="74126"/>
                </a:cubicBezTo>
                <a:close/>
                <a:moveTo>
                  <a:pt x="313355" y="0"/>
                </a:moveTo>
                <a:lnTo>
                  <a:pt x="777461" y="0"/>
                </a:lnTo>
                <a:lnTo>
                  <a:pt x="4543952" y="0"/>
                </a:lnTo>
                <a:lnTo>
                  <a:pt x="4543952" y="3333749"/>
                </a:lnTo>
                <a:lnTo>
                  <a:pt x="399547" y="3333749"/>
                </a:lnTo>
                <a:lnTo>
                  <a:pt x="398922" y="3329057"/>
                </a:lnTo>
                <a:cubicBezTo>
                  <a:pt x="389540" y="3276477"/>
                  <a:pt x="376205" y="3224564"/>
                  <a:pt x="363250" y="3172651"/>
                </a:cubicBezTo>
                <a:lnTo>
                  <a:pt x="350796" y="3077399"/>
                </a:lnTo>
                <a:lnTo>
                  <a:pt x="362488" y="2982146"/>
                </a:lnTo>
                <a:cubicBezTo>
                  <a:pt x="365441" y="2970573"/>
                  <a:pt x="366442" y="2959154"/>
                  <a:pt x="366072" y="2947860"/>
                </a:cubicBezTo>
                <a:lnTo>
                  <a:pt x="362488" y="2982145"/>
                </a:lnTo>
                <a:cubicBezTo>
                  <a:pt x="354392" y="3014150"/>
                  <a:pt x="350582" y="3045774"/>
                  <a:pt x="350796" y="3077398"/>
                </a:cubicBezTo>
                <a:lnTo>
                  <a:pt x="350796" y="3077399"/>
                </a:lnTo>
                <a:cubicBezTo>
                  <a:pt x="351010" y="3109023"/>
                  <a:pt x="355249" y="3140647"/>
                  <a:pt x="363250" y="3172652"/>
                </a:cubicBezTo>
                <a:cubicBezTo>
                  <a:pt x="376205" y="3224565"/>
                  <a:pt x="389540" y="3276478"/>
                  <a:pt x="398922" y="3329058"/>
                </a:cubicBezTo>
                <a:lnTo>
                  <a:pt x="399546" y="3333749"/>
                </a:lnTo>
                <a:lnTo>
                  <a:pt x="12516" y="3333749"/>
                </a:lnTo>
                <a:lnTo>
                  <a:pt x="12910" y="3318768"/>
                </a:lnTo>
                <a:cubicBezTo>
                  <a:pt x="12243" y="3314101"/>
                  <a:pt x="9909" y="3308767"/>
                  <a:pt x="6718" y="3304076"/>
                </a:cubicBezTo>
                <a:lnTo>
                  <a:pt x="0" y="3297654"/>
                </a:lnTo>
                <a:lnTo>
                  <a:pt x="0" y="3207864"/>
                </a:lnTo>
                <a:lnTo>
                  <a:pt x="15553" y="3186768"/>
                </a:lnTo>
                <a:cubicBezTo>
                  <a:pt x="28483" y="3162326"/>
                  <a:pt x="30484" y="3134644"/>
                  <a:pt x="36341" y="3107497"/>
                </a:cubicBezTo>
                <a:cubicBezTo>
                  <a:pt x="41105" y="3085400"/>
                  <a:pt x="41295" y="3064824"/>
                  <a:pt x="38057" y="3042725"/>
                </a:cubicBezTo>
                <a:cubicBezTo>
                  <a:pt x="30817" y="2994719"/>
                  <a:pt x="41105" y="2948044"/>
                  <a:pt x="54249" y="2901940"/>
                </a:cubicBezTo>
                <a:cubicBezTo>
                  <a:pt x="63012" y="2871459"/>
                  <a:pt x="68346" y="2840216"/>
                  <a:pt x="77300" y="2809927"/>
                </a:cubicBezTo>
                <a:cubicBezTo>
                  <a:pt x="84158" y="2787256"/>
                  <a:pt x="92351" y="2764587"/>
                  <a:pt x="103399" y="2743823"/>
                </a:cubicBezTo>
                <a:cubicBezTo>
                  <a:pt x="119594" y="2713720"/>
                  <a:pt x="143978" y="2687433"/>
                  <a:pt x="137500" y="2649140"/>
                </a:cubicBezTo>
                <a:cubicBezTo>
                  <a:pt x="131786" y="2615418"/>
                  <a:pt x="143786" y="2584939"/>
                  <a:pt x="155217" y="2554076"/>
                </a:cubicBezTo>
                <a:cubicBezTo>
                  <a:pt x="163599" y="2531406"/>
                  <a:pt x="172173" y="2508739"/>
                  <a:pt x="177507" y="2485304"/>
                </a:cubicBezTo>
                <a:cubicBezTo>
                  <a:pt x="183794" y="2457489"/>
                  <a:pt x="181126" y="2426056"/>
                  <a:pt x="192748" y="2401289"/>
                </a:cubicBezTo>
                <a:cubicBezTo>
                  <a:pt x="204940" y="2375380"/>
                  <a:pt x="196748" y="2353856"/>
                  <a:pt x="193318" y="2330803"/>
                </a:cubicBezTo>
                <a:cubicBezTo>
                  <a:pt x="187984" y="2294036"/>
                  <a:pt x="178077" y="2257456"/>
                  <a:pt x="190652" y="2220309"/>
                </a:cubicBezTo>
                <a:cubicBezTo>
                  <a:pt x="205892" y="2175160"/>
                  <a:pt x="222275" y="2130390"/>
                  <a:pt x="236753" y="2085051"/>
                </a:cubicBezTo>
                <a:cubicBezTo>
                  <a:pt x="242280" y="2067522"/>
                  <a:pt x="244566" y="2048665"/>
                  <a:pt x="247042" y="2030375"/>
                </a:cubicBezTo>
                <a:cubicBezTo>
                  <a:pt x="249138" y="2013040"/>
                  <a:pt x="243804" y="1992276"/>
                  <a:pt x="251804" y="1978937"/>
                </a:cubicBezTo>
                <a:cubicBezTo>
                  <a:pt x="272379" y="1944646"/>
                  <a:pt x="282475" y="1909405"/>
                  <a:pt x="282475" y="1869777"/>
                </a:cubicBezTo>
                <a:cubicBezTo>
                  <a:pt x="282475" y="1854917"/>
                  <a:pt x="291049" y="1840438"/>
                  <a:pt x="292573" y="1825390"/>
                </a:cubicBezTo>
                <a:cubicBezTo>
                  <a:pt x="294477" y="1804813"/>
                  <a:pt x="299622" y="1781191"/>
                  <a:pt x="292381" y="1763284"/>
                </a:cubicBezTo>
                <a:cubicBezTo>
                  <a:pt x="275237" y="1721182"/>
                  <a:pt x="289525" y="1687083"/>
                  <a:pt x="306480" y="1650314"/>
                </a:cubicBezTo>
                <a:cubicBezTo>
                  <a:pt x="323244" y="1614117"/>
                  <a:pt x="336579" y="1576016"/>
                  <a:pt x="347629" y="1537534"/>
                </a:cubicBezTo>
                <a:cubicBezTo>
                  <a:pt x="351629" y="1523056"/>
                  <a:pt x="344961" y="1505721"/>
                  <a:pt x="343629" y="1489717"/>
                </a:cubicBezTo>
                <a:cubicBezTo>
                  <a:pt x="343247" y="1484001"/>
                  <a:pt x="342675" y="1477714"/>
                  <a:pt x="344581" y="1472572"/>
                </a:cubicBezTo>
                <a:cubicBezTo>
                  <a:pt x="362870" y="1422851"/>
                  <a:pt x="376776" y="1372365"/>
                  <a:pt x="367252" y="1318453"/>
                </a:cubicBezTo>
                <a:cubicBezTo>
                  <a:pt x="366298" y="1313501"/>
                  <a:pt x="368394" y="1307975"/>
                  <a:pt x="369728" y="1303021"/>
                </a:cubicBezTo>
                <a:cubicBezTo>
                  <a:pt x="376586" y="1278826"/>
                  <a:pt x="387444" y="1255203"/>
                  <a:pt x="389921" y="1230630"/>
                </a:cubicBezTo>
                <a:cubicBezTo>
                  <a:pt x="396017" y="1170048"/>
                  <a:pt x="398495" y="1109088"/>
                  <a:pt x="402495" y="1048122"/>
                </a:cubicBezTo>
                <a:cubicBezTo>
                  <a:pt x="402685" y="1044312"/>
                  <a:pt x="402685" y="1040312"/>
                  <a:pt x="404019" y="1036884"/>
                </a:cubicBezTo>
                <a:cubicBezTo>
                  <a:pt x="412211" y="1014403"/>
                  <a:pt x="409543" y="994782"/>
                  <a:pt x="393923" y="975730"/>
                </a:cubicBezTo>
                <a:cubicBezTo>
                  <a:pt x="387064" y="967347"/>
                  <a:pt x="383444" y="955917"/>
                  <a:pt x="379634" y="945441"/>
                </a:cubicBezTo>
                <a:cubicBezTo>
                  <a:pt x="373918" y="930008"/>
                  <a:pt x="368394" y="914197"/>
                  <a:pt x="364774" y="898195"/>
                </a:cubicBezTo>
                <a:cubicBezTo>
                  <a:pt x="361346" y="882381"/>
                  <a:pt x="356583" y="865427"/>
                  <a:pt x="359250" y="850186"/>
                </a:cubicBezTo>
                <a:cubicBezTo>
                  <a:pt x="364012" y="822753"/>
                  <a:pt x="374680" y="796652"/>
                  <a:pt x="381730" y="769602"/>
                </a:cubicBezTo>
                <a:cubicBezTo>
                  <a:pt x="384206" y="760267"/>
                  <a:pt x="383824" y="749979"/>
                  <a:pt x="384016" y="740265"/>
                </a:cubicBezTo>
                <a:cubicBezTo>
                  <a:pt x="384586" y="717974"/>
                  <a:pt x="379062" y="695113"/>
                  <a:pt x="394875" y="674920"/>
                </a:cubicBezTo>
                <a:cubicBezTo>
                  <a:pt x="409733" y="656252"/>
                  <a:pt x="405353" y="637389"/>
                  <a:pt x="394113" y="617769"/>
                </a:cubicBezTo>
                <a:cubicBezTo>
                  <a:pt x="386110" y="603670"/>
                  <a:pt x="379824" y="587669"/>
                  <a:pt x="376776" y="571857"/>
                </a:cubicBezTo>
                <a:cubicBezTo>
                  <a:pt x="372586" y="550138"/>
                  <a:pt x="370870" y="528612"/>
                  <a:pt x="373348" y="505179"/>
                </a:cubicBezTo>
                <a:cubicBezTo>
                  <a:pt x="375062" y="488604"/>
                  <a:pt x="375824" y="475078"/>
                  <a:pt x="385920" y="462123"/>
                </a:cubicBezTo>
                <a:cubicBezTo>
                  <a:pt x="387444" y="460029"/>
                  <a:pt x="387826" y="456219"/>
                  <a:pt x="387634" y="453361"/>
                </a:cubicBezTo>
                <a:cubicBezTo>
                  <a:pt x="384396" y="415832"/>
                  <a:pt x="386110" y="378683"/>
                  <a:pt x="388399" y="340771"/>
                </a:cubicBezTo>
                <a:cubicBezTo>
                  <a:pt x="391445" y="292576"/>
                  <a:pt x="382492" y="241898"/>
                  <a:pt x="350487" y="200179"/>
                </a:cubicBezTo>
                <a:cubicBezTo>
                  <a:pt x="345723" y="194082"/>
                  <a:pt x="343629" y="184938"/>
                  <a:pt x="342485" y="176936"/>
                </a:cubicBezTo>
                <a:cubicBezTo>
                  <a:pt x="337533" y="139216"/>
                  <a:pt x="334103" y="101305"/>
                  <a:pt x="328579" y="63584"/>
                </a:cubicBezTo>
                <a:cubicBezTo>
                  <a:pt x="325530" y="43009"/>
                  <a:pt x="322862" y="21483"/>
                  <a:pt x="314480" y="2814"/>
                </a:cubicBezTo>
                <a:close/>
              </a:path>
            </a:pathLst>
          </a:custGeom>
        </p:spPr>
      </p:pic>
      <p:pic>
        <p:nvPicPr>
          <p:cNvPr id="6" name="Picture 5" descr="Psihološke posljedice internetskog nasilja – Edukacija – Prvi korak prema  prevenciji nasilja na internetu">
            <a:extLst>
              <a:ext uri="{FF2B5EF4-FFF2-40B4-BE49-F238E27FC236}">
                <a16:creationId xmlns:a16="http://schemas.microsoft.com/office/drawing/2014/main" id="{F301E342-768C-3D37-5878-72C1E0808C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176" b="1"/>
          <a:stretch/>
        </p:blipFill>
        <p:spPr>
          <a:xfrm>
            <a:off x="7648048" y="3524252"/>
            <a:ext cx="4543952" cy="3333748"/>
          </a:xfrm>
          <a:custGeom>
            <a:avLst/>
            <a:gdLst/>
            <a:ahLst/>
            <a:cxnLst/>
            <a:rect l="l" t="t" r="r" b="b"/>
            <a:pathLst>
              <a:path w="4543952" h="3333748">
                <a:moveTo>
                  <a:pt x="296953" y="3138288"/>
                </a:moveTo>
                <a:lnTo>
                  <a:pt x="296953" y="3138289"/>
                </a:lnTo>
                <a:lnTo>
                  <a:pt x="296954" y="3138291"/>
                </a:lnTo>
                <a:lnTo>
                  <a:pt x="311551" y="3178723"/>
                </a:lnTo>
                <a:lnTo>
                  <a:pt x="297715" y="3218299"/>
                </a:lnTo>
                <a:lnTo>
                  <a:pt x="297714" y="3218302"/>
                </a:lnTo>
                <a:lnTo>
                  <a:pt x="283011" y="3252547"/>
                </a:lnTo>
                <a:lnTo>
                  <a:pt x="278238" y="3287809"/>
                </a:lnTo>
                <a:lnTo>
                  <a:pt x="278237" y="3287810"/>
                </a:lnTo>
                <a:lnTo>
                  <a:pt x="278237" y="3287811"/>
                </a:lnTo>
                <a:lnTo>
                  <a:pt x="278238" y="3287809"/>
                </a:lnTo>
                <a:lnTo>
                  <a:pt x="297714" y="3218302"/>
                </a:lnTo>
                <a:lnTo>
                  <a:pt x="297715" y="3218300"/>
                </a:lnTo>
                <a:cubicBezTo>
                  <a:pt x="306003" y="3204966"/>
                  <a:pt x="311147" y="3191916"/>
                  <a:pt x="311551" y="3178724"/>
                </a:cubicBezTo>
                <a:lnTo>
                  <a:pt x="311551" y="3178723"/>
                </a:lnTo>
                <a:lnTo>
                  <a:pt x="308405" y="3158774"/>
                </a:lnTo>
                <a:lnTo>
                  <a:pt x="296954" y="3138291"/>
                </a:lnTo>
                <a:close/>
                <a:moveTo>
                  <a:pt x="328959" y="3040367"/>
                </a:moveTo>
                <a:lnTo>
                  <a:pt x="306480" y="3064372"/>
                </a:lnTo>
                <a:cubicBezTo>
                  <a:pt x="298003" y="3073325"/>
                  <a:pt x="291954" y="3087089"/>
                  <a:pt x="289858" y="3100971"/>
                </a:cubicBezTo>
                <a:lnTo>
                  <a:pt x="289858" y="3100972"/>
                </a:lnTo>
                <a:lnTo>
                  <a:pt x="289870" y="3121299"/>
                </a:lnTo>
                <a:lnTo>
                  <a:pt x="296953" y="3138287"/>
                </a:lnTo>
                <a:lnTo>
                  <a:pt x="289858" y="3100972"/>
                </a:lnTo>
                <a:lnTo>
                  <a:pt x="306480" y="3064373"/>
                </a:lnTo>
                <a:cubicBezTo>
                  <a:pt x="312576" y="3057894"/>
                  <a:pt x="318672" y="3051226"/>
                  <a:pt x="328959" y="3040368"/>
                </a:cubicBezTo>
                <a:close/>
                <a:moveTo>
                  <a:pt x="248638" y="2914728"/>
                </a:moveTo>
                <a:cubicBezTo>
                  <a:pt x="258140" y="2919824"/>
                  <a:pt x="265617" y="2927397"/>
                  <a:pt x="268569" y="2939588"/>
                </a:cubicBezTo>
                <a:lnTo>
                  <a:pt x="268572" y="2939596"/>
                </a:lnTo>
                <a:lnTo>
                  <a:pt x="279556" y="2983799"/>
                </a:lnTo>
                <a:lnTo>
                  <a:pt x="282367" y="2988759"/>
                </a:lnTo>
                <a:lnTo>
                  <a:pt x="284834" y="2997551"/>
                </a:lnTo>
                <a:lnTo>
                  <a:pt x="301172" y="3021942"/>
                </a:lnTo>
                <a:lnTo>
                  <a:pt x="301172" y="3021941"/>
                </a:lnTo>
                <a:lnTo>
                  <a:pt x="282367" y="2988759"/>
                </a:lnTo>
                <a:lnTo>
                  <a:pt x="268572" y="2939596"/>
                </a:lnTo>
                <a:lnTo>
                  <a:pt x="268569" y="2939587"/>
                </a:lnTo>
                <a:close/>
                <a:moveTo>
                  <a:pt x="166047" y="2867990"/>
                </a:moveTo>
                <a:lnTo>
                  <a:pt x="173364" y="2883080"/>
                </a:lnTo>
                <a:lnTo>
                  <a:pt x="173364" y="2883079"/>
                </a:lnTo>
                <a:close/>
                <a:moveTo>
                  <a:pt x="157695" y="2469038"/>
                </a:moveTo>
                <a:lnTo>
                  <a:pt x="157695" y="2469039"/>
                </a:lnTo>
                <a:cubicBezTo>
                  <a:pt x="158837" y="2480279"/>
                  <a:pt x="158647" y="2493233"/>
                  <a:pt x="164171" y="2502188"/>
                </a:cubicBezTo>
                <a:cubicBezTo>
                  <a:pt x="181508" y="2530573"/>
                  <a:pt x="200176" y="2558006"/>
                  <a:pt x="220371" y="2584486"/>
                </a:cubicBezTo>
                <a:lnTo>
                  <a:pt x="234064" y="2609062"/>
                </a:lnTo>
                <a:lnTo>
                  <a:pt x="218468" y="2631347"/>
                </a:lnTo>
                <a:lnTo>
                  <a:pt x="218465" y="2631349"/>
                </a:lnTo>
                <a:cubicBezTo>
                  <a:pt x="196176" y="2651544"/>
                  <a:pt x="184556" y="2676691"/>
                  <a:pt x="179794" y="2704503"/>
                </a:cubicBezTo>
                <a:cubicBezTo>
                  <a:pt x="172363" y="2748511"/>
                  <a:pt x="166077" y="2792898"/>
                  <a:pt x="162457" y="2837286"/>
                </a:cubicBezTo>
                <a:lnTo>
                  <a:pt x="162457" y="2837287"/>
                </a:lnTo>
                <a:lnTo>
                  <a:pt x="179794" y="2704504"/>
                </a:lnTo>
                <a:cubicBezTo>
                  <a:pt x="184556" y="2676692"/>
                  <a:pt x="196176" y="2651545"/>
                  <a:pt x="218465" y="2631350"/>
                </a:cubicBezTo>
                <a:lnTo>
                  <a:pt x="218468" y="2631347"/>
                </a:lnTo>
                <a:lnTo>
                  <a:pt x="230364" y="2618937"/>
                </a:lnTo>
                <a:lnTo>
                  <a:pt x="234064" y="2609062"/>
                </a:lnTo>
                <a:lnTo>
                  <a:pt x="234064" y="2609061"/>
                </a:lnTo>
                <a:cubicBezTo>
                  <a:pt x="233993" y="2602631"/>
                  <a:pt x="229039" y="2595821"/>
                  <a:pt x="220371" y="2584485"/>
                </a:cubicBezTo>
                <a:cubicBezTo>
                  <a:pt x="200176" y="2558005"/>
                  <a:pt x="181508" y="2530572"/>
                  <a:pt x="164171" y="2502187"/>
                </a:cubicBezTo>
                <a:cubicBezTo>
                  <a:pt x="158647" y="2493232"/>
                  <a:pt x="158837" y="2480278"/>
                  <a:pt x="157695" y="2469038"/>
                </a:cubicBezTo>
                <a:close/>
                <a:moveTo>
                  <a:pt x="401733" y="697138"/>
                </a:moveTo>
                <a:lnTo>
                  <a:pt x="396017" y="728761"/>
                </a:lnTo>
                <a:cubicBezTo>
                  <a:pt x="383824" y="753148"/>
                  <a:pt x="368204" y="775817"/>
                  <a:pt x="356201" y="800392"/>
                </a:cubicBezTo>
                <a:cubicBezTo>
                  <a:pt x="350487" y="812204"/>
                  <a:pt x="347439" y="826301"/>
                  <a:pt x="347247" y="839637"/>
                </a:cubicBezTo>
                <a:lnTo>
                  <a:pt x="347247" y="839638"/>
                </a:lnTo>
                <a:cubicBezTo>
                  <a:pt x="346295" y="879073"/>
                  <a:pt x="346295" y="918509"/>
                  <a:pt x="348009" y="957752"/>
                </a:cubicBezTo>
                <a:cubicBezTo>
                  <a:pt x="350677" y="1022524"/>
                  <a:pt x="351249" y="1088248"/>
                  <a:pt x="408019" y="1134922"/>
                </a:cubicBezTo>
                <a:cubicBezTo>
                  <a:pt x="412591" y="1138734"/>
                  <a:pt x="415259" y="1146924"/>
                  <a:pt x="416021" y="1153403"/>
                </a:cubicBezTo>
                <a:cubicBezTo>
                  <a:pt x="419640" y="1183312"/>
                  <a:pt x="420022" y="1213983"/>
                  <a:pt x="425928" y="1243512"/>
                </a:cubicBezTo>
                <a:lnTo>
                  <a:pt x="427237" y="1276230"/>
                </a:lnTo>
                <a:lnTo>
                  <a:pt x="412401" y="1304663"/>
                </a:lnTo>
                <a:cubicBezTo>
                  <a:pt x="404115" y="1313450"/>
                  <a:pt x="397114" y="1322961"/>
                  <a:pt x="391971" y="1333064"/>
                </a:cubicBezTo>
                <a:lnTo>
                  <a:pt x="390221" y="1339090"/>
                </a:lnTo>
                <a:lnTo>
                  <a:pt x="387469" y="1343361"/>
                </a:lnTo>
                <a:lnTo>
                  <a:pt x="382691" y="1365022"/>
                </a:lnTo>
                <a:lnTo>
                  <a:pt x="382691" y="1365023"/>
                </a:lnTo>
                <a:cubicBezTo>
                  <a:pt x="382122" y="1372461"/>
                  <a:pt x="382634" y="1380105"/>
                  <a:pt x="384396" y="1387916"/>
                </a:cubicBezTo>
                <a:lnTo>
                  <a:pt x="385799" y="1409552"/>
                </a:lnTo>
                <a:lnTo>
                  <a:pt x="378247" y="1433200"/>
                </a:lnTo>
                <a:lnTo>
                  <a:pt x="360964" y="1462784"/>
                </a:lnTo>
                <a:cubicBezTo>
                  <a:pt x="349725" y="1479548"/>
                  <a:pt x="335627" y="1498599"/>
                  <a:pt x="334485" y="1517268"/>
                </a:cubicBezTo>
                <a:lnTo>
                  <a:pt x="334484" y="1517275"/>
                </a:lnTo>
                <a:lnTo>
                  <a:pt x="327690" y="1546330"/>
                </a:lnTo>
                <a:lnTo>
                  <a:pt x="321371" y="1563170"/>
                </a:lnTo>
                <a:lnTo>
                  <a:pt x="321364" y="1563197"/>
                </a:lnTo>
                <a:lnTo>
                  <a:pt x="315482" y="1578208"/>
                </a:lnTo>
                <a:lnTo>
                  <a:pt x="308338" y="1608967"/>
                </a:lnTo>
                <a:lnTo>
                  <a:pt x="308337" y="1608971"/>
                </a:lnTo>
                <a:lnTo>
                  <a:pt x="308337" y="1608972"/>
                </a:lnTo>
                <a:lnTo>
                  <a:pt x="315052" y="1641861"/>
                </a:lnTo>
                <a:lnTo>
                  <a:pt x="314362" y="1647837"/>
                </a:lnTo>
                <a:cubicBezTo>
                  <a:pt x="313481" y="1650147"/>
                  <a:pt x="312290" y="1652623"/>
                  <a:pt x="311814" y="1654814"/>
                </a:cubicBezTo>
                <a:lnTo>
                  <a:pt x="311814" y="1654815"/>
                </a:lnTo>
                <a:cubicBezTo>
                  <a:pt x="304574" y="1689869"/>
                  <a:pt x="311624" y="1722826"/>
                  <a:pt x="335437" y="1748544"/>
                </a:cubicBezTo>
                <a:lnTo>
                  <a:pt x="360397" y="1797098"/>
                </a:lnTo>
                <a:lnTo>
                  <a:pt x="364317" y="1830761"/>
                </a:lnTo>
                <a:lnTo>
                  <a:pt x="359440" y="1861131"/>
                </a:lnTo>
                <a:cubicBezTo>
                  <a:pt x="356201" y="1874468"/>
                  <a:pt x="353915" y="1887804"/>
                  <a:pt x="351249" y="1901329"/>
                </a:cubicBezTo>
                <a:cubicBezTo>
                  <a:pt x="347439" y="1919617"/>
                  <a:pt x="343437" y="1938098"/>
                  <a:pt x="339627" y="1956384"/>
                </a:cubicBezTo>
                <a:cubicBezTo>
                  <a:pt x="337722" y="1965244"/>
                  <a:pt x="335151" y="1974579"/>
                  <a:pt x="335103" y="1983414"/>
                </a:cubicBezTo>
                <a:lnTo>
                  <a:pt x="335103" y="1983415"/>
                </a:lnTo>
                <a:lnTo>
                  <a:pt x="337324" y="1996169"/>
                </a:lnTo>
                <a:lnTo>
                  <a:pt x="345722" y="2007439"/>
                </a:lnTo>
                <a:lnTo>
                  <a:pt x="345723" y="2007441"/>
                </a:lnTo>
                <a:lnTo>
                  <a:pt x="355869" y="2023325"/>
                </a:lnTo>
                <a:lnTo>
                  <a:pt x="346295" y="2038493"/>
                </a:lnTo>
                <a:cubicBezTo>
                  <a:pt x="303622" y="2076214"/>
                  <a:pt x="276951" y="2121936"/>
                  <a:pt x="275047" y="2180230"/>
                </a:cubicBezTo>
                <a:cubicBezTo>
                  <a:pt x="274665" y="2192232"/>
                  <a:pt x="271999" y="2204425"/>
                  <a:pt x="269141" y="2216235"/>
                </a:cubicBezTo>
                <a:cubicBezTo>
                  <a:pt x="267426" y="2223475"/>
                  <a:pt x="265520" y="2232240"/>
                  <a:pt x="260376" y="2236620"/>
                </a:cubicBezTo>
                <a:cubicBezTo>
                  <a:pt x="221133" y="2270721"/>
                  <a:pt x="193890" y="2313204"/>
                  <a:pt x="171981" y="2359498"/>
                </a:cubicBezTo>
                <a:lnTo>
                  <a:pt x="171979" y="2359503"/>
                </a:lnTo>
                <a:lnTo>
                  <a:pt x="160957" y="2385098"/>
                </a:lnTo>
                <a:lnTo>
                  <a:pt x="154076" y="2411693"/>
                </a:lnTo>
                <a:lnTo>
                  <a:pt x="154075" y="2411696"/>
                </a:lnTo>
                <a:lnTo>
                  <a:pt x="154075" y="2411697"/>
                </a:lnTo>
                <a:lnTo>
                  <a:pt x="154242" y="2440224"/>
                </a:lnTo>
                <a:lnTo>
                  <a:pt x="157695" y="2469037"/>
                </a:lnTo>
                <a:lnTo>
                  <a:pt x="154075" y="2411697"/>
                </a:lnTo>
                <a:lnTo>
                  <a:pt x="154076" y="2411693"/>
                </a:lnTo>
                <a:lnTo>
                  <a:pt x="171979" y="2359503"/>
                </a:lnTo>
                <a:lnTo>
                  <a:pt x="171981" y="2359499"/>
                </a:lnTo>
                <a:cubicBezTo>
                  <a:pt x="193890" y="2313205"/>
                  <a:pt x="221133" y="2270722"/>
                  <a:pt x="260376" y="2236621"/>
                </a:cubicBezTo>
                <a:cubicBezTo>
                  <a:pt x="265520" y="2232241"/>
                  <a:pt x="267426" y="2223476"/>
                  <a:pt x="269141" y="2216236"/>
                </a:cubicBezTo>
                <a:cubicBezTo>
                  <a:pt x="271999" y="2204426"/>
                  <a:pt x="274665" y="2192233"/>
                  <a:pt x="275047" y="2180231"/>
                </a:cubicBezTo>
                <a:cubicBezTo>
                  <a:pt x="276951" y="2121937"/>
                  <a:pt x="303622" y="2076215"/>
                  <a:pt x="346295" y="2038494"/>
                </a:cubicBezTo>
                <a:cubicBezTo>
                  <a:pt x="352392" y="2033065"/>
                  <a:pt x="355774" y="2028255"/>
                  <a:pt x="355869" y="2023326"/>
                </a:cubicBezTo>
                <a:lnTo>
                  <a:pt x="355869" y="2023325"/>
                </a:lnTo>
                <a:cubicBezTo>
                  <a:pt x="355964" y="2018396"/>
                  <a:pt x="352773" y="2013347"/>
                  <a:pt x="345723" y="2007440"/>
                </a:cubicBezTo>
                <a:lnTo>
                  <a:pt x="345722" y="2007439"/>
                </a:lnTo>
                <a:lnTo>
                  <a:pt x="335103" y="1983415"/>
                </a:lnTo>
                <a:lnTo>
                  <a:pt x="339627" y="1956385"/>
                </a:lnTo>
                <a:cubicBezTo>
                  <a:pt x="343437" y="1938099"/>
                  <a:pt x="347439" y="1919618"/>
                  <a:pt x="351249" y="1901330"/>
                </a:cubicBezTo>
                <a:cubicBezTo>
                  <a:pt x="353915" y="1887805"/>
                  <a:pt x="356201" y="1874469"/>
                  <a:pt x="359440" y="1861132"/>
                </a:cubicBezTo>
                <a:cubicBezTo>
                  <a:pt x="361965" y="1850750"/>
                  <a:pt x="363668" y="1840630"/>
                  <a:pt x="364317" y="1830762"/>
                </a:cubicBezTo>
                <a:lnTo>
                  <a:pt x="364317" y="1830761"/>
                </a:lnTo>
                <a:lnTo>
                  <a:pt x="362870" y="1801910"/>
                </a:lnTo>
                <a:lnTo>
                  <a:pt x="360397" y="1797098"/>
                </a:lnTo>
                <a:lnTo>
                  <a:pt x="359341" y="1788035"/>
                </a:lnTo>
                <a:cubicBezTo>
                  <a:pt x="354789" y="1774342"/>
                  <a:pt x="347082" y="1761188"/>
                  <a:pt x="335437" y="1748543"/>
                </a:cubicBezTo>
                <a:cubicBezTo>
                  <a:pt x="323531" y="1735684"/>
                  <a:pt x="315815" y="1721016"/>
                  <a:pt x="311981" y="1705180"/>
                </a:cubicBezTo>
                <a:lnTo>
                  <a:pt x="311814" y="1654815"/>
                </a:lnTo>
                <a:lnTo>
                  <a:pt x="314362" y="1647838"/>
                </a:lnTo>
                <a:cubicBezTo>
                  <a:pt x="315243" y="1645528"/>
                  <a:pt x="315814" y="1643385"/>
                  <a:pt x="315052" y="1641861"/>
                </a:cubicBezTo>
                <a:lnTo>
                  <a:pt x="315052" y="1641860"/>
                </a:lnTo>
                <a:lnTo>
                  <a:pt x="308337" y="1608972"/>
                </a:lnTo>
                <a:lnTo>
                  <a:pt x="308338" y="1608967"/>
                </a:lnTo>
                <a:lnTo>
                  <a:pt x="321364" y="1563197"/>
                </a:lnTo>
                <a:lnTo>
                  <a:pt x="327270" y="1548123"/>
                </a:lnTo>
                <a:lnTo>
                  <a:pt x="327690" y="1546330"/>
                </a:lnTo>
                <a:lnTo>
                  <a:pt x="329863" y="1540537"/>
                </a:lnTo>
                <a:lnTo>
                  <a:pt x="334484" y="1517275"/>
                </a:lnTo>
                <a:lnTo>
                  <a:pt x="334485" y="1517269"/>
                </a:lnTo>
                <a:cubicBezTo>
                  <a:pt x="335627" y="1498600"/>
                  <a:pt x="349725" y="1479549"/>
                  <a:pt x="360964" y="1462785"/>
                </a:cubicBezTo>
                <a:cubicBezTo>
                  <a:pt x="366751" y="1454140"/>
                  <a:pt x="372458" y="1445844"/>
                  <a:pt x="376969" y="1437203"/>
                </a:cubicBezTo>
                <a:lnTo>
                  <a:pt x="378247" y="1433200"/>
                </a:lnTo>
                <a:lnTo>
                  <a:pt x="381039" y="1428420"/>
                </a:lnTo>
                <a:lnTo>
                  <a:pt x="385799" y="1409552"/>
                </a:lnTo>
                <a:cubicBezTo>
                  <a:pt x="386468" y="1402869"/>
                  <a:pt x="386111" y="1395726"/>
                  <a:pt x="384396" y="1387915"/>
                </a:cubicBezTo>
                <a:lnTo>
                  <a:pt x="382691" y="1365022"/>
                </a:lnTo>
                <a:lnTo>
                  <a:pt x="390221" y="1339090"/>
                </a:lnTo>
                <a:lnTo>
                  <a:pt x="412401" y="1304664"/>
                </a:lnTo>
                <a:cubicBezTo>
                  <a:pt x="420784" y="1295711"/>
                  <a:pt x="425356" y="1286328"/>
                  <a:pt x="427237" y="1276231"/>
                </a:cubicBezTo>
                <a:lnTo>
                  <a:pt x="427237" y="1276230"/>
                </a:lnTo>
                <a:cubicBezTo>
                  <a:pt x="429119" y="1266133"/>
                  <a:pt x="428309" y="1255322"/>
                  <a:pt x="425928" y="1243511"/>
                </a:cubicBezTo>
                <a:cubicBezTo>
                  <a:pt x="420022" y="1213982"/>
                  <a:pt x="419640" y="1183311"/>
                  <a:pt x="416021" y="1153402"/>
                </a:cubicBezTo>
                <a:cubicBezTo>
                  <a:pt x="415259" y="1146923"/>
                  <a:pt x="412591" y="1138733"/>
                  <a:pt x="408019" y="1134921"/>
                </a:cubicBezTo>
                <a:cubicBezTo>
                  <a:pt x="351249" y="1088247"/>
                  <a:pt x="350677" y="1022523"/>
                  <a:pt x="348009" y="957751"/>
                </a:cubicBezTo>
                <a:lnTo>
                  <a:pt x="347247" y="839638"/>
                </a:lnTo>
                <a:lnTo>
                  <a:pt x="356201" y="800393"/>
                </a:lnTo>
                <a:cubicBezTo>
                  <a:pt x="368204" y="775818"/>
                  <a:pt x="383824" y="753149"/>
                  <a:pt x="396017" y="728762"/>
                </a:cubicBezTo>
                <a:cubicBezTo>
                  <a:pt x="400781" y="719620"/>
                  <a:pt x="400971" y="707808"/>
                  <a:pt x="401733" y="697139"/>
                </a:cubicBezTo>
                <a:close/>
                <a:moveTo>
                  <a:pt x="401733" y="519586"/>
                </a:moveTo>
                <a:lnTo>
                  <a:pt x="401733" y="519587"/>
                </a:lnTo>
                <a:lnTo>
                  <a:pt x="416855" y="579573"/>
                </a:lnTo>
                <a:lnTo>
                  <a:pt x="405544" y="641129"/>
                </a:lnTo>
                <a:lnTo>
                  <a:pt x="405543" y="641130"/>
                </a:lnTo>
                <a:cubicBezTo>
                  <a:pt x="402114" y="649227"/>
                  <a:pt x="401543" y="658514"/>
                  <a:pt x="401638" y="668134"/>
                </a:cubicBezTo>
                <a:lnTo>
                  <a:pt x="401638" y="668135"/>
                </a:lnTo>
                <a:lnTo>
                  <a:pt x="405543" y="641131"/>
                </a:lnTo>
                <a:lnTo>
                  <a:pt x="405544" y="641129"/>
                </a:lnTo>
                <a:lnTo>
                  <a:pt x="414887" y="610003"/>
                </a:lnTo>
                <a:lnTo>
                  <a:pt x="416855" y="579573"/>
                </a:lnTo>
                <a:lnTo>
                  <a:pt x="416855" y="579572"/>
                </a:lnTo>
                <a:cubicBezTo>
                  <a:pt x="415879" y="559449"/>
                  <a:pt x="410497" y="539589"/>
                  <a:pt x="401733" y="519586"/>
                </a:cubicBezTo>
                <a:close/>
                <a:moveTo>
                  <a:pt x="0" y="0"/>
                </a:moveTo>
                <a:lnTo>
                  <a:pt x="420949" y="0"/>
                </a:lnTo>
                <a:lnTo>
                  <a:pt x="432976" y="20461"/>
                </a:lnTo>
                <a:cubicBezTo>
                  <a:pt x="438406" y="27938"/>
                  <a:pt x="442585" y="33463"/>
                  <a:pt x="445520" y="38068"/>
                </a:cubicBezTo>
                <a:lnTo>
                  <a:pt x="450598" y="50155"/>
                </a:lnTo>
                <a:lnTo>
                  <a:pt x="448246" y="62921"/>
                </a:lnTo>
                <a:cubicBezTo>
                  <a:pt x="446228" y="67979"/>
                  <a:pt x="442978" y="74182"/>
                  <a:pt x="438500" y="82564"/>
                </a:cubicBezTo>
                <a:cubicBezTo>
                  <a:pt x="434118" y="90566"/>
                  <a:pt x="431452" y="100472"/>
                  <a:pt x="424974" y="106379"/>
                </a:cubicBezTo>
                <a:cubicBezTo>
                  <a:pt x="408496" y="121429"/>
                  <a:pt x="402257" y="138241"/>
                  <a:pt x="400733" y="155910"/>
                </a:cubicBezTo>
                <a:lnTo>
                  <a:pt x="400733" y="155911"/>
                </a:lnTo>
                <a:lnTo>
                  <a:pt x="404781" y="210585"/>
                </a:lnTo>
                <a:lnTo>
                  <a:pt x="404399" y="230399"/>
                </a:lnTo>
                <a:cubicBezTo>
                  <a:pt x="398399" y="242877"/>
                  <a:pt x="396447" y="254402"/>
                  <a:pt x="398042" y="265523"/>
                </a:cubicBezTo>
                <a:lnTo>
                  <a:pt x="398042" y="265524"/>
                </a:lnTo>
                <a:cubicBezTo>
                  <a:pt x="399638" y="276644"/>
                  <a:pt x="404781" y="287361"/>
                  <a:pt x="412973" y="298220"/>
                </a:cubicBezTo>
                <a:lnTo>
                  <a:pt x="427308" y="328367"/>
                </a:lnTo>
                <a:lnTo>
                  <a:pt x="417926" y="361084"/>
                </a:lnTo>
                <a:lnTo>
                  <a:pt x="417925" y="361085"/>
                </a:lnTo>
                <a:cubicBezTo>
                  <a:pt x="398494" y="385851"/>
                  <a:pt x="388302" y="411474"/>
                  <a:pt x="386040" y="437906"/>
                </a:cubicBezTo>
                <a:lnTo>
                  <a:pt x="386040" y="437907"/>
                </a:lnTo>
                <a:lnTo>
                  <a:pt x="388431" y="478157"/>
                </a:lnTo>
                <a:lnTo>
                  <a:pt x="401733" y="519585"/>
                </a:lnTo>
                <a:lnTo>
                  <a:pt x="386040" y="437907"/>
                </a:lnTo>
                <a:lnTo>
                  <a:pt x="395544" y="398872"/>
                </a:lnTo>
                <a:cubicBezTo>
                  <a:pt x="400804" y="386066"/>
                  <a:pt x="408210" y="373469"/>
                  <a:pt x="417925" y="361086"/>
                </a:cubicBezTo>
                <a:lnTo>
                  <a:pt x="417926" y="361084"/>
                </a:lnTo>
                <a:lnTo>
                  <a:pt x="426528" y="344511"/>
                </a:lnTo>
                <a:lnTo>
                  <a:pt x="427308" y="328367"/>
                </a:lnTo>
                <a:lnTo>
                  <a:pt x="427308" y="328366"/>
                </a:lnTo>
                <a:cubicBezTo>
                  <a:pt x="425642" y="317793"/>
                  <a:pt x="420022" y="307649"/>
                  <a:pt x="412973" y="298219"/>
                </a:cubicBezTo>
                <a:lnTo>
                  <a:pt x="398042" y="265523"/>
                </a:lnTo>
                <a:lnTo>
                  <a:pt x="404399" y="230400"/>
                </a:lnTo>
                <a:cubicBezTo>
                  <a:pt x="407067" y="224873"/>
                  <a:pt x="405733" y="217063"/>
                  <a:pt x="404781" y="210585"/>
                </a:cubicBezTo>
                <a:lnTo>
                  <a:pt x="404781" y="210584"/>
                </a:lnTo>
                <a:lnTo>
                  <a:pt x="400733" y="155911"/>
                </a:lnTo>
                <a:lnTo>
                  <a:pt x="407246" y="130163"/>
                </a:lnTo>
                <a:cubicBezTo>
                  <a:pt x="411056" y="121870"/>
                  <a:pt x="416735" y="113905"/>
                  <a:pt x="424974" y="106380"/>
                </a:cubicBezTo>
                <a:cubicBezTo>
                  <a:pt x="431452" y="100473"/>
                  <a:pt x="434118" y="90567"/>
                  <a:pt x="438500" y="82565"/>
                </a:cubicBezTo>
                <a:cubicBezTo>
                  <a:pt x="447455" y="65801"/>
                  <a:pt x="451503" y="57752"/>
                  <a:pt x="450598" y="50156"/>
                </a:cubicBezTo>
                <a:lnTo>
                  <a:pt x="450598" y="50155"/>
                </a:lnTo>
                <a:cubicBezTo>
                  <a:pt x="449693" y="42558"/>
                  <a:pt x="443835" y="35415"/>
                  <a:pt x="432976" y="20460"/>
                </a:cubicBezTo>
                <a:lnTo>
                  <a:pt x="420949" y="0"/>
                </a:lnTo>
                <a:lnTo>
                  <a:pt x="4543952" y="0"/>
                </a:lnTo>
                <a:lnTo>
                  <a:pt x="4543952" y="3333748"/>
                </a:lnTo>
                <a:lnTo>
                  <a:pt x="284400" y="3333748"/>
                </a:lnTo>
                <a:lnTo>
                  <a:pt x="112147" y="3333748"/>
                </a:lnTo>
                <a:lnTo>
                  <a:pt x="102447" y="3291263"/>
                </a:lnTo>
                <a:cubicBezTo>
                  <a:pt x="96923" y="3268782"/>
                  <a:pt x="87016" y="3247066"/>
                  <a:pt x="83396" y="3224205"/>
                </a:cubicBezTo>
                <a:cubicBezTo>
                  <a:pt x="74824" y="3169911"/>
                  <a:pt x="68728" y="3115235"/>
                  <a:pt x="61870" y="3060559"/>
                </a:cubicBezTo>
                <a:cubicBezTo>
                  <a:pt x="54821" y="3004171"/>
                  <a:pt x="47391" y="2947972"/>
                  <a:pt x="41105" y="2891580"/>
                </a:cubicBezTo>
                <a:cubicBezTo>
                  <a:pt x="37865" y="2860719"/>
                  <a:pt x="37295" y="2829666"/>
                  <a:pt x="34247" y="2798805"/>
                </a:cubicBezTo>
                <a:cubicBezTo>
                  <a:pt x="31579" y="2771752"/>
                  <a:pt x="26626" y="2744891"/>
                  <a:pt x="23386" y="2717840"/>
                </a:cubicBezTo>
                <a:cubicBezTo>
                  <a:pt x="20720" y="2694407"/>
                  <a:pt x="19196" y="2670784"/>
                  <a:pt x="16528" y="2647352"/>
                </a:cubicBezTo>
                <a:cubicBezTo>
                  <a:pt x="12148" y="2609822"/>
                  <a:pt x="7194" y="2572483"/>
                  <a:pt x="2622" y="2535144"/>
                </a:cubicBezTo>
                <a:lnTo>
                  <a:pt x="0" y="2517516"/>
                </a:lnTo>
                <a:lnTo>
                  <a:pt x="0" y="2476684"/>
                </a:lnTo>
                <a:lnTo>
                  <a:pt x="3670" y="2433342"/>
                </a:lnTo>
                <a:lnTo>
                  <a:pt x="0" y="2388258"/>
                </a:lnTo>
                <a:lnTo>
                  <a:pt x="0" y="2362148"/>
                </a:lnTo>
                <a:lnTo>
                  <a:pt x="1098" y="2340065"/>
                </a:lnTo>
                <a:cubicBezTo>
                  <a:pt x="7576" y="2315108"/>
                  <a:pt x="16720" y="2290916"/>
                  <a:pt x="24720" y="2266339"/>
                </a:cubicBezTo>
                <a:cubicBezTo>
                  <a:pt x="25672" y="2263671"/>
                  <a:pt x="25864" y="2260433"/>
                  <a:pt x="26434" y="2257577"/>
                </a:cubicBezTo>
                <a:cubicBezTo>
                  <a:pt x="29675" y="2241382"/>
                  <a:pt x="32913" y="2225381"/>
                  <a:pt x="35771" y="2209187"/>
                </a:cubicBezTo>
                <a:cubicBezTo>
                  <a:pt x="37295" y="2200425"/>
                  <a:pt x="37485" y="2191470"/>
                  <a:pt x="38819" y="2182706"/>
                </a:cubicBezTo>
                <a:cubicBezTo>
                  <a:pt x="44153" y="2148797"/>
                  <a:pt x="35199" y="2111458"/>
                  <a:pt x="58250" y="2082119"/>
                </a:cubicBezTo>
                <a:cubicBezTo>
                  <a:pt x="73110" y="2063068"/>
                  <a:pt x="69680" y="2044589"/>
                  <a:pt x="67394" y="2024207"/>
                </a:cubicBezTo>
                <a:cubicBezTo>
                  <a:pt x="65680" y="2008774"/>
                  <a:pt x="66252" y="1992962"/>
                  <a:pt x="66060" y="1977341"/>
                </a:cubicBezTo>
                <a:cubicBezTo>
                  <a:pt x="65490" y="1949908"/>
                  <a:pt x="65298" y="1922475"/>
                  <a:pt x="64346" y="1895042"/>
                </a:cubicBezTo>
                <a:cubicBezTo>
                  <a:pt x="63966" y="1886278"/>
                  <a:pt x="59202" y="1877326"/>
                  <a:pt x="59964" y="1868752"/>
                </a:cubicBezTo>
                <a:cubicBezTo>
                  <a:pt x="63584" y="1829126"/>
                  <a:pt x="69300" y="1789501"/>
                  <a:pt x="72538" y="1749876"/>
                </a:cubicBezTo>
                <a:cubicBezTo>
                  <a:pt x="74442" y="1727397"/>
                  <a:pt x="70824" y="1704344"/>
                  <a:pt x="73490" y="1682055"/>
                </a:cubicBezTo>
                <a:cubicBezTo>
                  <a:pt x="76538" y="1656338"/>
                  <a:pt x="84348" y="1631192"/>
                  <a:pt x="89113" y="1605663"/>
                </a:cubicBezTo>
                <a:cubicBezTo>
                  <a:pt x="90445" y="1598614"/>
                  <a:pt x="88731" y="1590804"/>
                  <a:pt x="88351" y="1583374"/>
                </a:cubicBezTo>
                <a:cubicBezTo>
                  <a:pt x="87968" y="1574992"/>
                  <a:pt x="87206" y="1566799"/>
                  <a:pt x="87016" y="1558417"/>
                </a:cubicBezTo>
                <a:cubicBezTo>
                  <a:pt x="86634" y="1532888"/>
                  <a:pt x="87206" y="1507361"/>
                  <a:pt x="85872" y="1481833"/>
                </a:cubicBezTo>
                <a:cubicBezTo>
                  <a:pt x="85110" y="1466212"/>
                  <a:pt x="77300" y="1449829"/>
                  <a:pt x="80158" y="1435349"/>
                </a:cubicBezTo>
                <a:cubicBezTo>
                  <a:pt x="85682" y="1405822"/>
                  <a:pt x="73300" y="1376293"/>
                  <a:pt x="83586" y="1346766"/>
                </a:cubicBezTo>
                <a:cubicBezTo>
                  <a:pt x="86634" y="1337620"/>
                  <a:pt x="79014" y="1325047"/>
                  <a:pt x="78634" y="1313997"/>
                </a:cubicBezTo>
                <a:cubicBezTo>
                  <a:pt x="77682" y="1286374"/>
                  <a:pt x="77872" y="1258751"/>
                  <a:pt x="78062" y="1231128"/>
                </a:cubicBezTo>
                <a:cubicBezTo>
                  <a:pt x="78252" y="1206361"/>
                  <a:pt x="75586" y="1180642"/>
                  <a:pt x="80920" y="1156830"/>
                </a:cubicBezTo>
                <a:cubicBezTo>
                  <a:pt x="86634" y="1131873"/>
                  <a:pt x="85872" y="1109394"/>
                  <a:pt x="79396" y="1085199"/>
                </a:cubicBezTo>
                <a:cubicBezTo>
                  <a:pt x="75014" y="1068625"/>
                  <a:pt x="74442" y="1051098"/>
                  <a:pt x="73110" y="1033954"/>
                </a:cubicBezTo>
                <a:cubicBezTo>
                  <a:pt x="71586" y="1015475"/>
                  <a:pt x="75586" y="995090"/>
                  <a:pt x="69300" y="978326"/>
                </a:cubicBezTo>
                <a:cubicBezTo>
                  <a:pt x="50629" y="928412"/>
                  <a:pt x="46629" y="877166"/>
                  <a:pt x="46629" y="824969"/>
                </a:cubicBezTo>
                <a:cubicBezTo>
                  <a:pt x="46629" y="815442"/>
                  <a:pt x="49295" y="805726"/>
                  <a:pt x="52153" y="796584"/>
                </a:cubicBezTo>
                <a:cubicBezTo>
                  <a:pt x="69300" y="743240"/>
                  <a:pt x="67776" y="689708"/>
                  <a:pt x="57297" y="635414"/>
                </a:cubicBezTo>
                <a:cubicBezTo>
                  <a:pt x="55011" y="624174"/>
                  <a:pt x="54629" y="611601"/>
                  <a:pt x="56915" y="600361"/>
                </a:cubicBezTo>
                <a:cubicBezTo>
                  <a:pt x="63584" y="568736"/>
                  <a:pt x="74634" y="538065"/>
                  <a:pt x="79396" y="506250"/>
                </a:cubicBezTo>
                <a:cubicBezTo>
                  <a:pt x="87206" y="453672"/>
                  <a:pt x="60918" y="408141"/>
                  <a:pt x="43771" y="361085"/>
                </a:cubicBezTo>
                <a:cubicBezTo>
                  <a:pt x="31627" y="327508"/>
                  <a:pt x="8016" y="297682"/>
                  <a:pt x="426" y="262524"/>
                </a:cubicBezTo>
                <a:lnTo>
                  <a:pt x="0" y="249644"/>
                </a:lnTo>
                <a:close/>
              </a:path>
            </a:pathLst>
          </a:cu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FA2CA5F-1362-4803-A687-3BE653703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4816532" y="-1"/>
            <a:chExt cx="874716" cy="6858001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41F7F0E-65F7-4AFA-953C-4A6425C00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824889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381000" dist="152400" dir="10800000" algn="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FE18D52-98BA-4BFC-BC5A-4FB8A15F0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824889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176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Kako spriječiti elektroničko nasilje? | Djeca i mladi | ZJZ-ZADAR.HR">
            <a:extLst>
              <a:ext uri="{FF2B5EF4-FFF2-40B4-BE49-F238E27FC236}">
                <a16:creationId xmlns:a16="http://schemas.microsoft.com/office/drawing/2014/main" id="{93BFC446-9B20-BB55-AF8B-A366A779E7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91" r="24569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5000">
                <a:schemeClr val="tx1">
                  <a:alpha val="78000"/>
                </a:schemeClr>
              </a:gs>
              <a:gs pos="19000">
                <a:schemeClr val="tx1">
                  <a:alpha val="38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31A1A8-20FD-7F31-9FE2-D2326367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523" y="1215717"/>
            <a:ext cx="3438144" cy="112471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500" dirty="0">
                <a:solidFill>
                  <a:schemeClr val="bg1"/>
                </a:solidFill>
              </a:rPr>
              <a:t>Kako </a:t>
            </a:r>
            <a:r>
              <a:rPr lang="en-US" sz="4500" dirty="0" err="1">
                <a:solidFill>
                  <a:schemeClr val="bg1"/>
                </a:solidFill>
              </a:rPr>
              <a:t>spriječiti</a:t>
            </a:r>
            <a:r>
              <a:rPr lang="en-US" sz="4500" dirty="0">
                <a:solidFill>
                  <a:schemeClr val="bg1"/>
                </a:solidFill>
              </a:rPr>
              <a:t> </a:t>
            </a:r>
            <a:r>
              <a:rPr lang="en-US" sz="4500" dirty="0" err="1">
                <a:solidFill>
                  <a:schemeClr val="bg1"/>
                </a:solidFill>
              </a:rPr>
              <a:t>elektroničko</a:t>
            </a:r>
            <a:r>
              <a:rPr lang="en-US" sz="4500" dirty="0">
                <a:solidFill>
                  <a:schemeClr val="bg1"/>
                </a:solidFill>
              </a:rPr>
              <a:t> </a:t>
            </a:r>
            <a:r>
              <a:rPr lang="en-US" sz="4500" dirty="0" err="1">
                <a:solidFill>
                  <a:schemeClr val="bg1"/>
                </a:solidFill>
              </a:rPr>
              <a:t>nasilje</a:t>
            </a:r>
            <a:endParaRPr lang="en-US" sz="45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85FBB-8A18-68D6-BBF8-5692ABC96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Provedite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zajedno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s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djecom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neko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vrijeme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na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internetu</a:t>
            </a:r>
            <a:endParaRPr lang="en-US" sz="1900" dirty="0">
              <a:solidFill>
                <a:schemeClr val="bg1"/>
              </a:solidFill>
            </a:endParaRPr>
          </a:p>
          <a:p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Pitajte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dijete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da vas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upozna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sa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stranicama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koje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posjećuje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kao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i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njihovim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internetskim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prijateljima</a:t>
            </a:r>
            <a:endParaRPr lang="en-US" sz="1900" dirty="0">
              <a:solidFill>
                <a:schemeClr val="bg1"/>
              </a:solidFill>
            </a:endParaRPr>
          </a:p>
          <a:p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Dopustite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djeci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da Vas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pouče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o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načinima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upotrebe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tehnoloških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sredstava</a:t>
            </a:r>
            <a:endParaRPr lang="en-US" sz="1900" dirty="0">
              <a:solidFill>
                <a:schemeClr val="bg1"/>
              </a:solidFill>
            </a:endParaRPr>
          </a:p>
          <a:p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Informirajte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ih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o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negativnim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učincima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elektroničkog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zlostavljanja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i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posljedicama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sudjelovanja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u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takvim</a:t>
            </a:r>
            <a:r>
              <a:rPr lang="en-US" sz="19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900" err="1">
                <a:solidFill>
                  <a:schemeClr val="bg1"/>
                </a:solidFill>
                <a:ea typeface="+mn-lt"/>
                <a:cs typeface="+mn-lt"/>
              </a:rPr>
              <a:t>aktivnostima</a:t>
            </a:r>
            <a:endParaRPr lang="en-US" sz="1900" dirty="0">
              <a:solidFill>
                <a:schemeClr val="bg1"/>
              </a:solidFill>
            </a:endParaRPr>
          </a:p>
          <a:p>
            <a:endParaRPr lang="en-US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E7B203-77BA-BE65-F6F0-622A27F5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Kome se </a:t>
            </a:r>
            <a:r>
              <a:rPr lang="en-US" sz="5000" dirty="0" err="1">
                <a:solidFill>
                  <a:schemeClr val="bg1"/>
                </a:solidFill>
              </a:rPr>
              <a:t>treba</a:t>
            </a:r>
            <a:r>
              <a:rPr lang="en-US" sz="5000" dirty="0">
                <a:solidFill>
                  <a:schemeClr val="bg1"/>
                </a:solidFill>
              </a:rPr>
              <a:t> </a:t>
            </a:r>
            <a:r>
              <a:rPr lang="en-US" sz="5000" dirty="0" err="1">
                <a:solidFill>
                  <a:schemeClr val="bg1"/>
                </a:solidFill>
              </a:rPr>
              <a:t>obratiti</a:t>
            </a:r>
            <a:r>
              <a:rPr lang="en-US" sz="5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5F6F2-001A-9825-FF7B-B8E04C08E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Prijateljima</a:t>
            </a:r>
          </a:p>
          <a:p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Roditejima</a:t>
            </a:r>
          </a:p>
          <a:p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Školskom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osoblju</a:t>
            </a:r>
          </a:p>
          <a:p>
            <a:r>
              <a:rPr lang="en-US" dirty="0" err="1">
                <a:solidFill>
                  <a:schemeClr val="bg1">
                    <a:alpha val="80000"/>
                  </a:schemeClr>
                </a:solidFill>
              </a:rPr>
              <a:t>Policiji</a:t>
            </a:r>
          </a:p>
          <a:p>
            <a:pPr marL="0" indent="0">
              <a:buNone/>
            </a:pPr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Picture 3" descr="Nasilje preko interneta – kome se obratiti? – Info Centar Za Mlade">
            <a:extLst>
              <a:ext uri="{FF2B5EF4-FFF2-40B4-BE49-F238E27FC236}">
                <a16:creationId xmlns:a16="http://schemas.microsoft.com/office/drawing/2014/main" id="{5030675A-CC8E-11AF-A9D9-6073ED4F4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022503"/>
            <a:ext cx="5260976" cy="277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7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90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B5AB6-59BF-B911-C408-21DF3138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43" y="4703436"/>
            <a:ext cx="4284420" cy="168714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700" dirty="0" err="1">
                <a:solidFill>
                  <a:schemeClr val="bg1"/>
                </a:solidFill>
              </a:rPr>
              <a:t>Vrste</a:t>
            </a:r>
            <a:r>
              <a:rPr lang="en-US" sz="4700" dirty="0">
                <a:solidFill>
                  <a:schemeClr val="bg1"/>
                </a:solidFill>
              </a:rPr>
              <a:t> </a:t>
            </a:r>
            <a:r>
              <a:rPr lang="en-US" sz="4700" dirty="0" err="1">
                <a:solidFill>
                  <a:schemeClr val="bg1"/>
                </a:solidFill>
              </a:rPr>
              <a:t>elektroničkog</a:t>
            </a:r>
            <a:r>
              <a:rPr lang="en-US" sz="4700" dirty="0">
                <a:solidFill>
                  <a:schemeClr val="bg1"/>
                </a:solidFill>
              </a:rPr>
              <a:t> </a:t>
            </a:r>
            <a:r>
              <a:rPr lang="en-US" sz="4700" dirty="0" err="1">
                <a:solidFill>
                  <a:schemeClr val="bg1"/>
                </a:solidFill>
              </a:rPr>
              <a:t>nasilja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lektroničko nasilje">
            <a:extLst>
              <a:ext uri="{FF2B5EF4-FFF2-40B4-BE49-F238E27FC236}">
                <a16:creationId xmlns:a16="http://schemas.microsoft.com/office/drawing/2014/main" id="{50ACBE6B-6EE4-FAF3-E88F-5C87361CE2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71" b="15173"/>
          <a:stretch/>
        </p:blipFill>
        <p:spPr>
          <a:xfrm>
            <a:off x="1155556" y="637762"/>
            <a:ext cx="9889765" cy="357930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4650" y="4544112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224C9-BD1A-3887-5008-F211A6428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49" y="4750698"/>
            <a:ext cx="4310672" cy="146383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 err="1"/>
              <a:t>Uznemiravanje</a:t>
            </a:r>
            <a:r>
              <a:rPr lang="en-US" sz="2700" dirty="0"/>
              <a:t> I </a:t>
            </a:r>
            <a:r>
              <a:rPr lang="en-US" sz="2700" dirty="0" err="1"/>
              <a:t>zastrašivanje</a:t>
            </a:r>
            <a:endParaRPr lang="en-US" sz="2700" dirty="0"/>
          </a:p>
          <a:p>
            <a:r>
              <a:rPr lang="en-US" sz="2700" dirty="0" err="1"/>
              <a:t>Objavljivanje</a:t>
            </a:r>
            <a:r>
              <a:rPr lang="en-US" sz="2700" dirty="0"/>
              <a:t> </a:t>
            </a:r>
            <a:r>
              <a:rPr lang="en-US" sz="2700" dirty="0" err="1"/>
              <a:t>neistina</a:t>
            </a:r>
            <a:endParaRPr lang="en-US" sz="2700" dirty="0"/>
          </a:p>
          <a:p>
            <a:r>
              <a:rPr lang="en-US" sz="2700" dirty="0" err="1"/>
              <a:t>Lažno</a:t>
            </a:r>
            <a:r>
              <a:rPr lang="en-US" sz="2700" dirty="0"/>
              <a:t> </a:t>
            </a:r>
            <a:r>
              <a:rPr lang="en-US" sz="2700" dirty="0" err="1"/>
              <a:t>predstavljanje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05150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1F108C-C737-D9AA-71EF-C83ED2DB95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2" b="2499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E99E38-915C-F908-FEF8-6F9DA9D7C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KRAJ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EF63F-B749-49BD-9F55-72689D070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20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Elektroničko nasilje</vt:lpstr>
      <vt:lpstr>Što je elektroničko nasilje?</vt:lpstr>
      <vt:lpstr>Kako spriječiti elektroničko nasilje</vt:lpstr>
      <vt:lpstr>Kome se treba obratiti?</vt:lpstr>
      <vt:lpstr>Vrste elektroničkog nasilja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127</cp:revision>
  <dcterms:created xsi:type="dcterms:W3CDTF">2024-01-18T08:29:50Z</dcterms:created>
  <dcterms:modified xsi:type="dcterms:W3CDTF">2024-02-01T08:50:02Z</dcterms:modified>
</cp:coreProperties>
</file>